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48" r:id="rId1"/>
  </p:sldMasterIdLst>
  <p:sldIdLst>
    <p:sldId id="256" r:id="rId2"/>
    <p:sldId id="273" r:id="rId3"/>
    <p:sldId id="274" r:id="rId4"/>
    <p:sldId id="275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4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DB012-A3DD-47C9-9D87-83F5E66A14DC}" type="datetimeFigureOut">
              <a:rPr lang="ru-RU" smtClean="0"/>
              <a:pPr/>
              <a:t>10.06.2021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055E1-D68E-427D-AA54-67E3E125862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0164907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DB012-A3DD-47C9-9D87-83F5E66A14DC}" type="datetimeFigureOut">
              <a:rPr lang="ru-RU" smtClean="0"/>
              <a:pPr/>
              <a:t>10.06.2021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055E1-D68E-427D-AA54-67E3E125862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3157597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DB012-A3DD-47C9-9D87-83F5E66A14DC}" type="datetimeFigureOut">
              <a:rPr lang="ru-RU" smtClean="0"/>
              <a:pPr/>
              <a:t>10.06.2021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055E1-D68E-427D-AA54-67E3E125862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5954353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DB012-A3DD-47C9-9D87-83F5E66A14DC}" type="datetimeFigureOut">
              <a:rPr lang="ru-RU" smtClean="0"/>
              <a:pPr/>
              <a:t>10.06.2021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055E1-D68E-427D-AA54-67E3E125862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7923398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DB012-A3DD-47C9-9D87-83F5E66A14DC}" type="datetimeFigureOut">
              <a:rPr lang="ru-RU" smtClean="0"/>
              <a:pPr/>
              <a:t>10.06.2021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055E1-D68E-427D-AA54-67E3E125862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1303489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DB012-A3DD-47C9-9D87-83F5E66A14DC}" type="datetimeFigureOut">
              <a:rPr lang="ru-RU" smtClean="0"/>
              <a:pPr/>
              <a:t>10.06.2021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055E1-D68E-427D-AA54-67E3E125862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257978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DB012-A3DD-47C9-9D87-83F5E66A14DC}" type="datetimeFigureOut">
              <a:rPr lang="ru-RU" smtClean="0"/>
              <a:pPr/>
              <a:t>10.06.2021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055E1-D68E-427D-AA54-67E3E125862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6351425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DB012-A3DD-47C9-9D87-83F5E66A14DC}" type="datetimeFigureOut">
              <a:rPr lang="ru-RU" smtClean="0"/>
              <a:pPr/>
              <a:t>10.06.2021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055E1-D68E-427D-AA54-67E3E125862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0877423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DB012-A3DD-47C9-9D87-83F5E66A14DC}" type="datetimeFigureOut">
              <a:rPr lang="ru-RU" smtClean="0"/>
              <a:pPr/>
              <a:t>10.06.2021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055E1-D68E-427D-AA54-67E3E125862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442019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DB012-A3DD-47C9-9D87-83F5E66A14DC}" type="datetimeFigureOut">
              <a:rPr lang="ru-RU" smtClean="0"/>
              <a:pPr/>
              <a:t>10.06.2021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055E1-D68E-427D-AA54-67E3E125862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4146053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DB012-A3DD-47C9-9D87-83F5E66A14DC}" type="datetimeFigureOut">
              <a:rPr lang="ru-RU" smtClean="0"/>
              <a:pPr/>
              <a:t>10.06.2021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055E1-D68E-427D-AA54-67E3E125862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5092864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CDB012-A3DD-47C9-9D87-83F5E66A14DC}" type="datetimeFigureOut">
              <a:rPr lang="ru-RU" smtClean="0"/>
              <a:pPr/>
              <a:t>10.06.2021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1055E1-D68E-427D-AA54-67E3E125862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4871920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jpeg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Админ\Desktop\театр\Фоны театр\depositphotos_8568565-stock-illustration-carnival-background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907705" y="1265609"/>
            <a:ext cx="511256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Муниципальное дошкольное образовательное учреждение № 55 «Полянка» города Нерюнгри Нерюнгринского района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971600" y="5301208"/>
            <a:ext cx="260314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Воспитатель: Булах С.В.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1693808" y="2420888"/>
            <a:ext cx="5540363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200" b="1" i="1" dirty="0" smtClean="0">
                <a:ln w="12700">
                  <a:solidFill>
                    <a:schemeClr val="accent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Мастер-класс для </a:t>
            </a:r>
            <a:r>
              <a:rPr lang="ru-RU" sz="3200" b="1" i="1" dirty="0" smtClean="0">
                <a:ln w="12700">
                  <a:solidFill>
                    <a:schemeClr val="accent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родителей</a:t>
            </a:r>
          </a:p>
          <a:p>
            <a:pPr algn="ctr"/>
            <a:r>
              <a:rPr lang="ru-RU" sz="3200" b="1" i="1" dirty="0" smtClean="0">
                <a:ln w="12700">
                  <a:solidFill>
                    <a:schemeClr val="accent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"Чудо по имени Театр"</a:t>
            </a:r>
            <a:endParaRPr lang="ru-RU" sz="32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747007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"/>
                            </p:stCondLst>
                            <p:childTnLst>
                              <p:par>
                                <p:cTn id="10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Админ\Desktop\театр\Фоны театр\depositphotos_8568565-stock-illustration-carnival-background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5006"/>
            <a:ext cx="9113678" cy="68347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073" name="Rectangle 1"/>
          <p:cNvSpPr>
            <a:spLocks noChangeArrowheads="1"/>
          </p:cNvSpPr>
          <p:nvPr/>
        </p:nvSpPr>
        <p:spPr bwMode="auto">
          <a:xfrm rot="10800000" flipV="1">
            <a:off x="1907704" y="980728"/>
            <a:ext cx="5040560" cy="3539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1A1A1A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Театр - это чудо, способное развивать в ребёнке творческие задатки, стимулировать развитие психических процессов, формировать творческую активность. Вся жизнь ребёнка насыщенна игрой, каждый ребёнок хочет сыграть свою роль. </a:t>
            </a: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1A1A1A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Театр является одной из самых ярких, красочных и доступных восприятию ребенка сфер искусства. Он доставляет детям радость, развивает воображение и фантазию, способствует творческому развитию ребенка и формированию базиса его личной культуры.</a:t>
            </a:r>
          </a:p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400" b="1" dirty="0" smtClean="0">
                <a:solidFill>
                  <a:srgbClr val="1A1A1A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Занимаясь с детьми театром, мы делаем жизнь наших воспитанников интересной и содержательной, наполняем её яркими впечатлениями и радостью творчества. А самое главное – навыки, полученные в театрализованных играх, дети смогут использовать в повседневной жизни</a:t>
            </a:r>
            <a:r>
              <a:rPr lang="ru-RU" sz="1400" b="1" dirty="0" smtClean="0">
                <a:solidFill>
                  <a:srgbClr val="1A1A1A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lang="ru-RU" sz="1400" b="1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</p:txBody>
      </p:sp>
      <p:sp>
        <p:nvSpPr>
          <p:cNvPr id="3074" name="Rectangle 2"/>
          <p:cNvSpPr>
            <a:spLocks noChangeArrowheads="1"/>
          </p:cNvSpPr>
          <p:nvPr/>
        </p:nvSpPr>
        <p:spPr bwMode="auto">
          <a:xfrm rot="10800000" flipV="1">
            <a:off x="827584" y="4437112"/>
            <a:ext cx="4032448" cy="1600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1A1A1A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Театр в детском саду - это взаимодействие взрослого и детей, это творческое сотрудничество. Театр создаёт условия для интеграции, комфортного сосуществования и раскрытия личностных качеств каждого </a:t>
            </a:r>
            <a:r>
              <a:rPr kumimoji="0" lang="ru-RU" sz="1400" b="1" i="0" u="none" strike="noStrike" cap="none" normalizeH="0" baseline="0" dirty="0" err="1" smtClean="0">
                <a:ln>
                  <a:noFill/>
                </a:ln>
                <a:solidFill>
                  <a:srgbClr val="1A1A1A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ребёнкаю</a:t>
            </a: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rgbClr val="1A1A1A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Админ\Desktop\театр\Фоны театр\depositphotos_8568565-stock-illustration-carnival-background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5006"/>
            <a:ext cx="9113678" cy="68347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1403648" y="3861048"/>
            <a:ext cx="4896544" cy="8002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1A1A1A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Предлагаем вашему вниманию различные виды театра, созданные педагогами ДОУ совместно с родителями.</a:t>
            </a: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1979712" y="1196752"/>
            <a:ext cx="4824536" cy="29546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1A1A1A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Каждый педагог регулярно задает себе вопросы: “Как сделать эффективным процесс обучения?”, “Какая методика будет адекватна современной модели?” Мы тоже находимся  в постоянном поиске. Нас  увлекает тема театра, её многогранность, разнообразие методов, средств, форм и видов работы, их новизна.   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1400" b="1" dirty="0" smtClean="0">
                <a:solidFill>
                  <a:srgbClr val="1A1A1A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“Скажи мне – и я забуду, покажи мне – и я запомню, вовлеки меня – и я научусь”. Это утверждение является уникальной формой трансляции и передачи личного профессионального опыта, авторских разработок творческой и педагогической деятельности, технологических приёмов.</a:t>
            </a:r>
            <a:endParaRPr lang="ru-RU" sz="1400" b="1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Админ\Desktop\театр\Фоны театр\depositphotos_8568565-stock-illustration-carnival-background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5006"/>
            <a:ext cx="9113678" cy="68347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1907704" y="1196752"/>
            <a:ext cx="5040560" cy="2031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1" u="none" strike="noStrike" cap="none" normalizeH="0" baseline="0" dirty="0" smtClean="0">
                <a:ln>
                  <a:noFill/>
                </a:ln>
                <a:solidFill>
                  <a:srgbClr val="1A1A1A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Цели данной презентации:</a:t>
            </a:r>
            <a:endParaRPr kumimoji="0" lang="ru-RU" sz="14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1A1A1A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заинтересовать и побудить творческих людей к изготовлению театральных кукол с последующим их использованием в театрализованной деятельности для детей дошкольного возраста;</a:t>
            </a: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1A1A1A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повышение уровня профессионального мастерства педагогов ДОУ посредством передачи приобретенного опыта в работе с детьми и обогащения развивающей среды в   ДОУ.</a:t>
            </a: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1187624" y="3645024"/>
            <a:ext cx="4716016" cy="1600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1A1A1A"/>
                </a:solidFill>
                <a:effectLst/>
                <a:latin typeface="Times New Roman" pitchFamily="18" charset="0"/>
                <a:cs typeface="Times New Roman" pitchFamily="18" charset="0"/>
              </a:rPr>
              <a:t>Данный опыт может быть интересен для педагогов, работающих с детьми дошкольного возраста, а также для родителей.</a:t>
            </a: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1A1A1A"/>
                </a:solidFill>
                <a:effectLst/>
                <a:latin typeface="Times New Roman" pitchFamily="18" charset="0"/>
                <a:cs typeface="Times New Roman" pitchFamily="18" charset="0"/>
              </a:rPr>
              <a:t>Педагог, использующий нетрадиционные техники в своей работе, найдет для себя что-то новое, а неработающий, поймет насколько это интересное и увлекательное занятие.</a:t>
            </a: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Админ\Desktop\театр\Фоны театр\depositphotos_8568565-stock-illustration-carnival-background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5006"/>
            <a:ext cx="9113678" cy="68347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Админ\Desktop\театр\3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18887">
            <a:off x="3642956" y="1888763"/>
            <a:ext cx="3094059" cy="232054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  <a:reflection blurRad="12700" stA="38000" endPos="28000" dist="5000" dir="5400000" sy="-100000" algn="bl" rotWithShape="0"/>
          </a:effectLst>
          <a:scene3d>
            <a:camera prst="orthographicFront"/>
            <a:lightRig rig="threePt" dir="t"/>
          </a:scene3d>
          <a:sp3d>
            <a:bevelT w="139700" h="139700" prst="divot"/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673663" y="1124743"/>
            <a:ext cx="376635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Театр на палочках</a:t>
            </a:r>
          </a:p>
        </p:txBody>
      </p:sp>
      <p:pic>
        <p:nvPicPr>
          <p:cNvPr id="2051" name="Picture 3" descr="C:\Users\Админ\Desktop\театр\3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1245984">
            <a:off x="1076640" y="4010736"/>
            <a:ext cx="3119355" cy="233951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  <a:reflection blurRad="12700" stA="38000" endPos="28000" dist="5000" dir="5400000" sy="-100000" algn="bl" rotWithShape="0"/>
          </a:effectLst>
          <a:scene3d>
            <a:camera prst="orthographicFront"/>
            <a:lightRig rig="threePt" dir="t"/>
          </a:scene3d>
          <a:sp3d>
            <a:bevelT w="139700" h="139700" prst="divot"/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4582672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Админ\Desktop\театр\Фоны театр\depositphotos_8568565-stock-illustration-carnival-background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03649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Админ\Desktop\театр\5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1258741" flipH="1">
            <a:off x="786158" y="4146972"/>
            <a:ext cx="2956241" cy="221718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  <a:reflection blurRad="12700" stA="38000" endPos="28000" dist="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Админ\Desktop\театр\32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489698">
            <a:off x="3330688" y="2450878"/>
            <a:ext cx="3205989" cy="240449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  <a:reflection blurRad="12700" stA="38000" endPos="28000" dist="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2051720" y="1183258"/>
            <a:ext cx="4752528" cy="1077218"/>
          </a:xfrm>
          <a:prstGeom prst="rect">
            <a:avLst/>
          </a:prstGeom>
          <a:noFill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squar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ru-RU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Театр с отверстиями для пальцев</a:t>
            </a:r>
          </a:p>
        </p:txBody>
      </p:sp>
    </p:spTree>
    <p:extLst>
      <p:ext uri="{BB962C8B-B14F-4D97-AF65-F5344CB8AC3E}">
        <p14:creationId xmlns:p14="http://schemas.microsoft.com/office/powerpoint/2010/main" xmlns="" val="20189840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Админ\Desktop\театр\Фоны театр\depositphotos_8568565-stock-illustration-carnival-background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Админ\Desktop\театр\2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1328949">
            <a:off x="1334734" y="3900404"/>
            <a:ext cx="3024926" cy="226869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  <a:reflection blurRad="12700" stA="38000" endPos="28000" dist="5000" dir="5400000" sy="-100000" algn="bl" rotWithShape="0"/>
          </a:effectLst>
          <a:scene3d>
            <a:camera prst="orthographicFront"/>
            <a:lightRig rig="threePt" dir="t"/>
          </a:scene3d>
          <a:sp3d>
            <a:bevelT w="101600" prst="riblet"/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Админ\Desktop\театр\28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97471">
            <a:off x="3697178" y="1952601"/>
            <a:ext cx="2959903" cy="221992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  <a:reflection blurRad="12700" stA="38000" endPos="28000" dist="5000" dir="5400000" sy="-100000" algn="bl" rotWithShape="0"/>
          </a:effectLst>
          <a:scene3d>
            <a:camera prst="orthographicFront"/>
            <a:lightRig rig="threePt" dir="t"/>
          </a:scene3d>
          <a:sp3d>
            <a:bevelT w="101600" prst="riblet"/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2627784" y="1175456"/>
            <a:ext cx="347191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Театр на втулках</a:t>
            </a:r>
          </a:p>
        </p:txBody>
      </p:sp>
    </p:spTree>
    <p:extLst>
      <p:ext uri="{BB962C8B-B14F-4D97-AF65-F5344CB8AC3E}">
        <p14:creationId xmlns:p14="http://schemas.microsoft.com/office/powerpoint/2010/main" xmlns="" val="25522560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Админ\Desktop\театр\Фоны театр\depositphotos_8568565-stock-illustration-carnival-background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20800" y="984250"/>
            <a:ext cx="6502400" cy="4889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1588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466304" y="1150347"/>
            <a:ext cx="397987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Пальчиковый театр</a:t>
            </a:r>
            <a:endParaRPr lang="ru-RU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124" name="Picture 4" descr="C:\Users\Админ\Desktop\театр\4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1407914">
            <a:off x="1226964" y="3784754"/>
            <a:ext cx="3278926" cy="245919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  <a:reflection blurRad="12700" stA="38000" endPos="28000" dist="5000" dir="5400000" sy="-100000" algn="bl" rotWithShape="0"/>
          </a:effectLst>
          <a:scene3d>
            <a:camera prst="orthographicFront"/>
            <a:lightRig rig="threePt" dir="t"/>
          </a:scene3d>
          <a:sp3d>
            <a:bevelT prst="slope"/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C:\Users\Админ\Desktop\театр\52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89953">
            <a:off x="3780806" y="1961563"/>
            <a:ext cx="2862024" cy="214651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  <a:reflection blurRad="12700" stA="38000" endPos="28000" dist="5000" dir="5400000" sy="-100000" algn="bl" rotWithShape="0"/>
          </a:effectLst>
          <a:scene3d>
            <a:camera prst="orthographicFront"/>
            <a:lightRig rig="threePt" dir="t"/>
          </a:scene3d>
          <a:sp3d>
            <a:bevelT prst="slope"/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8899078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5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Админ\Desktop\театр\Фоны театр\depositphotos_8568565-stock-illustration-carnival-background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20800" y="984250"/>
            <a:ext cx="6502400" cy="4889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1588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987824" y="1093113"/>
            <a:ext cx="295895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Теневой театр</a:t>
            </a:r>
            <a:endParaRPr lang="ru-RU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148" name="Picture 4" descr="C:\Users\Админ\Desktop\театр\17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1328617">
            <a:off x="1268006" y="3503341"/>
            <a:ext cx="2869174" cy="215188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  <a:reflection blurRad="12700" stA="38000" endPos="28000" dist="5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149" name="Picture 5" descr="C:\Users\Админ\Desktop\театр\18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36901">
            <a:off x="4457314" y="1805871"/>
            <a:ext cx="2266156" cy="302154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  <a:reflection blurRad="12700" stA="38000" endPos="28000" dist="5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529850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Админ\Desktop\театр\Фоны театр\depositphotos_8568565-stock-illustration-carnival-background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20800" y="984250"/>
            <a:ext cx="6502400" cy="4889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1588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847543" y="1036091"/>
            <a:ext cx="339727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Театр на ложках</a:t>
            </a:r>
            <a:endParaRPr lang="ru-RU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172" name="Picture 4" descr="C:\Users\Админ\Desktop\театр\37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96936">
            <a:off x="3555293" y="1820283"/>
            <a:ext cx="3070788" cy="230309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  <a:reflection blurRad="12700" stA="38000" endPos="28000" dist="5000" dir="5400000" sy="-100000" algn="bl" rotWithShape="0"/>
          </a:effectLst>
          <a:scene3d>
            <a:camera prst="orthographicFront"/>
            <a:lightRig rig="threePt" dir="t"/>
          </a:scene3d>
          <a:sp3d>
            <a:bevelT w="139700" prst="cross"/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173" name="Picture 5" descr="C:\Users\Админ\Desktop\театр\49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1253107">
            <a:off x="1233022" y="3858995"/>
            <a:ext cx="3153540" cy="236515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  <a:reflection blurRad="12700" stA="38000" endPos="28000" dist="5000" dir="5400000" sy="-100000" algn="bl" rotWithShape="0"/>
          </a:effectLst>
          <a:scene3d>
            <a:camera prst="orthographicFront"/>
            <a:lightRig rig="threePt" dir="t"/>
          </a:scene3d>
          <a:sp3d>
            <a:bevelT w="139700" prst="cross"/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2049359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5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Админ\Desktop\театр\Фоны театр\depositphotos_8568565-stock-illustration-carnival-background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20800" y="984250"/>
            <a:ext cx="6502400" cy="4889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1670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694722" y="948743"/>
            <a:ext cx="375455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Настольный театр</a:t>
            </a:r>
            <a:endParaRPr lang="ru-RU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196" name="Picture 4" descr="C:\Users\Админ\Desktop\театр\2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1271772">
            <a:off x="2078951" y="1822453"/>
            <a:ext cx="2421534" cy="181615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  <a:reflection blurRad="12700" stA="38000" endPos="28000" dist="5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197" name="Picture 5" descr="C:\Users\Админ\Desktop\театр\29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25516" y="3809660"/>
            <a:ext cx="2188382" cy="164128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  <a:reflection blurRad="12700" stA="38000" endPos="28000" dist="5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6" descr="C:\Users\Админ\Desktop\театр\30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1306016">
            <a:off x="698131" y="4517732"/>
            <a:ext cx="1950369" cy="146277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  <a:reflection blurRad="12700" stA="38000" endPos="28000" dist="5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200" name="Picture 8" descr="C:\Users\Админ\Desktop\театр\42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81617">
            <a:off x="5008327" y="1937826"/>
            <a:ext cx="2211710" cy="294894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  <a:reflection blurRad="12700" stA="38000" endPos="28000" dist="5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5465324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500"/>
                                        <p:tgtEl>
                                          <p:spTgt spid="8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5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500"/>
                            </p:stCondLst>
                            <p:childTnLst>
                              <p:par>
                                <p:cTn id="23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5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5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Админ\Desktop\театр\Фоны театр\depositphotos_8568565-stock-illustration-carnival-background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20800" y="984250"/>
            <a:ext cx="6502400" cy="4889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1588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2" name="Picture 6" descr="C:\Users\Админ\Desktop\театр\5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323257">
            <a:off x="4169162" y="2492896"/>
            <a:ext cx="2913562" cy="218517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  <a:reflection blurRad="12700" stA="38000" endPos="28000" dist="5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C:\Users\Админ\Desktop\театр\47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1426446">
            <a:off x="1808423" y="1348650"/>
            <a:ext cx="2446329" cy="183474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  <a:reflection blurRad="12700" stA="38000" endPos="28000" dist="5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9221" name="Picture 5" descr="C:\Users\Админ\Desktop\театр\50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1329104">
            <a:off x="1246686" y="3997521"/>
            <a:ext cx="3005786" cy="225434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  <a:reflection blurRad="12700" stA="38000" endPos="28000" dist="5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969029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5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5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Админ\Desktop\театр\Фоны театр\depositphotos_8568565-stock-illustration-carnival-background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20800" y="984250"/>
            <a:ext cx="6502400" cy="4889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1588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914109" y="1053681"/>
            <a:ext cx="331578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Театр на дисках</a:t>
            </a:r>
            <a:endParaRPr lang="ru-RU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44" name="Picture 4" descr="C:\Users\Админ\Desktop\театр\33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1332990">
            <a:off x="914183" y="3719912"/>
            <a:ext cx="3138884" cy="235416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  <a:reflection blurRad="12700" stA="38000" endPos="28000" dist="5000" dir="5400000" sy="-100000" algn="bl" rotWithShape="0"/>
          </a:effectLst>
          <a:scene3d>
            <a:camera prst="orthographicFront"/>
            <a:lightRig rig="threePt" dir="t"/>
          </a:scene3d>
          <a:sp3d>
            <a:bevelT prst="slope"/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45" name="Picture 5" descr="C:\Users\Админ\Desktop\театр\45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44160">
            <a:off x="3483980" y="1777049"/>
            <a:ext cx="3224102" cy="241807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  <a:reflection blurRad="12700" stA="38000" endPos="28000" dist="5000" dir="5400000" sy="-100000" algn="bl" rotWithShape="0"/>
          </a:effectLst>
          <a:scene3d>
            <a:camera prst="orthographicFront"/>
            <a:lightRig rig="threePt" dir="t"/>
          </a:scene3d>
          <a:sp3d>
            <a:bevelT prst="slope"/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288702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5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Админ\Desktop\театр\Фоны театр\depositphotos_8568565-stock-illustration-carnival-background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20800" y="984250"/>
            <a:ext cx="6502400" cy="4889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915816" y="1171488"/>
            <a:ext cx="334777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Конусный театр</a:t>
            </a:r>
            <a:endParaRPr lang="ru-RU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268" name="Picture 4" descr="C:\Users\Админ\Desktop\театр\56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1446064">
            <a:off x="2511288" y="2123235"/>
            <a:ext cx="3865576" cy="289918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  <a:reflection blurRad="12700" stA="38000" endPos="28000" dist="5000" dir="5400000" sy="-100000" algn="bl" rotWithShape="0"/>
          </a:effectLst>
          <a:scene3d>
            <a:camera prst="orthographicFront"/>
            <a:lightRig rig="threePt" dir="t"/>
          </a:scene3d>
          <a:sp3d>
            <a:bevelT w="114300" prst="hardEdge"/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7180315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Админ\Desktop\театр\Фоны театр\depositphotos_8568565-stock-illustration-carnival-background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20800" y="984250"/>
            <a:ext cx="6502400" cy="4889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1588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915816" y="1133927"/>
            <a:ext cx="310078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Театр из фетра</a:t>
            </a:r>
            <a:endParaRPr lang="ru-RU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2292" name="Picture 4" descr="C:\Users\Админ\Desktop\театр\25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52240">
            <a:off x="2452123" y="1918436"/>
            <a:ext cx="4028169" cy="302112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  <a:reflection blurRad="12700" stA="38000" endPos="28000" dist="5000" dir="5400000" sy="-100000" algn="bl" rotWithShape="0"/>
          </a:effectLst>
          <a:scene3d>
            <a:camera prst="orthographicFront"/>
            <a:lightRig rig="threePt" dir="t"/>
          </a:scene3d>
          <a:sp3d>
            <a:bevelT w="139700" h="139700" prst="divot"/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8324538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Админ\Desktop\театр\Фоны театр\depositphotos_8568565-stock-illustration-carnival-background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20800" y="984250"/>
            <a:ext cx="6502400" cy="4889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1588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492456" y="1025021"/>
            <a:ext cx="415908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Театр на тарелочках</a:t>
            </a:r>
            <a:endParaRPr lang="ru-RU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3318" name="Picture 6" descr="C:\Users\Админ\Desktop\театр\1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364597">
            <a:off x="4393215" y="2231917"/>
            <a:ext cx="2832138" cy="212410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  <a:reflection blurRad="12700" stA="38000" endPos="28000" dist="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3316" name="Picture 4" descr="C:\Users\Админ\Desktop\театр\9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1347394">
            <a:off x="1414476" y="3898997"/>
            <a:ext cx="3140751" cy="235556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  <a:reflection blurRad="12700" stA="38000" endPos="28000" dist="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3319" name="Picture 7" descr="C:\Users\Админ\Desktop\театр\15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19672" y="1844824"/>
            <a:ext cx="2337793" cy="175334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  <a:reflection blurRad="12700" stA="38000" endPos="28000" dist="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8956538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133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500"/>
                                        <p:tgtEl>
                                          <p:spTgt spid="133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5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Users\Админ\Desktop\театр\Фоны театр\depositphotos_8568565-stock-illustration-carnival-background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20800" y="984250"/>
            <a:ext cx="6502400" cy="4889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1588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687780" y="1138245"/>
            <a:ext cx="576843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Театр «Разноцветные ладошки»</a:t>
            </a:r>
            <a:endParaRPr lang="ru-RU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4340" name="Picture 4" descr="C:\Users\Админ\Desktop\театр\60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1376757">
            <a:off x="3092745" y="1800183"/>
            <a:ext cx="2485786" cy="331438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  <a:reflection blurRad="12700" stA="38000" endPos="28000" dist="5000" dir="5400000" sy="-100000" algn="bl" rotWithShape="0"/>
            <a:softEdge rad="127000"/>
          </a:effectLst>
          <a:scene3d>
            <a:camera prst="orthographicFront"/>
            <a:lightRig rig="threePt" dir="t"/>
          </a:scene3d>
          <a:sp3d>
            <a:bevelT prst="convex"/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6901324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Users\Админ\Desktop\театр\Фоны театр\depositphotos_8568565-stock-illustration-carnival-background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20800" y="984250"/>
            <a:ext cx="6502400" cy="4889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1588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915816" y="1067202"/>
            <a:ext cx="359528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Театр «Би-ба-</a:t>
            </a:r>
            <a:r>
              <a:rPr lang="ru-RU" sz="3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бо</a:t>
            </a:r>
            <a:r>
              <a:rPr lang="ru-RU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ru-RU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5364" name="Picture 4" descr="C:\Users\Админ\Desktop\театр\26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68831">
            <a:off x="2432126" y="2012334"/>
            <a:ext cx="3963824" cy="297286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  <a:reflection blurRad="12700" stA="38000" endPos="28000" dist="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2072947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Users\Админ\Desktop\театр\Фоны театр\depositphotos_8568565-stock-illustration-carnival-background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20800" y="984250"/>
            <a:ext cx="6502400" cy="4889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638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1588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635896" y="1104229"/>
            <a:ext cx="147668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Маски</a:t>
            </a:r>
            <a:endParaRPr lang="ru-RU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6389" name="Picture 5" descr="C:\Users\Админ\Desktop\театр\2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1420260">
            <a:off x="2222073" y="1860827"/>
            <a:ext cx="4304331" cy="322824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  <a:reflection blurRad="12700" stA="38000" endPos="28000" dist="5000" dir="5400000" sy="-100000" algn="bl" rotWithShape="0"/>
          </a:effectLst>
          <a:scene3d>
            <a:camera prst="orthographicFront"/>
            <a:lightRig rig="threePt" dir="t"/>
          </a:scene3d>
          <a:sp3d>
            <a:bevelT w="114300" prst="artDeco"/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6553879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Users\Админ\Desktop\театр\Фоны театр\depositphotos_8568565-stock-illustration-carnival-background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20800" y="984250"/>
            <a:ext cx="6502400" cy="4889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741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1588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746115" y="1105086"/>
            <a:ext cx="3651769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Сказочные герои </a:t>
            </a:r>
          </a:p>
          <a:p>
            <a:pPr algn="ctr"/>
            <a:r>
              <a:rPr lang="ru-RU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 сказки в рисунках</a:t>
            </a:r>
            <a:endParaRPr lang="ru-RU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7412" name="Picture 4" descr="C:\Users\Админ\Desktop\театр\3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1331289">
            <a:off x="1281313" y="3844955"/>
            <a:ext cx="3375482" cy="253161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  <a:reflection blurRad="12700" stA="38000" endPos="28000" dist="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7413" name="Picture 5" descr="C:\Users\Админ\Desktop\театр\40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357506">
            <a:off x="4314492" y="2367626"/>
            <a:ext cx="2830329" cy="212274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  <a:reflection blurRad="12700" stA="38000" endPos="28000" dist="5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3170497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17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5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149</TotalTime>
  <Words>246</Words>
  <Application>Microsoft Office PowerPoint</Application>
  <PresentationFormat>Экран (4:3)</PresentationFormat>
  <Paragraphs>32</Paragraphs>
  <Slides>20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Админ</dc:creator>
  <cp:lastModifiedBy>Пользователь Windows</cp:lastModifiedBy>
  <cp:revision>29</cp:revision>
  <dcterms:created xsi:type="dcterms:W3CDTF">2021-04-10T09:57:50Z</dcterms:created>
  <dcterms:modified xsi:type="dcterms:W3CDTF">2021-06-10T08:19:02Z</dcterms:modified>
</cp:coreProperties>
</file>