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9" r:id="rId3"/>
    <p:sldId id="271" r:id="rId4"/>
    <p:sldId id="286" r:id="rId5"/>
    <p:sldId id="282" r:id="rId6"/>
    <p:sldId id="273" r:id="rId7"/>
    <p:sldId id="272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5" r:id="rId16"/>
    <p:sldId id="287" r:id="rId17"/>
    <p:sldId id="264" r:id="rId18"/>
    <p:sldId id="265" r:id="rId19"/>
    <p:sldId id="266" r:id="rId20"/>
    <p:sldId id="267" r:id="rId21"/>
    <p:sldId id="292" r:id="rId22"/>
    <p:sldId id="288" r:id="rId23"/>
    <p:sldId id="291" r:id="rId24"/>
    <p:sldId id="256" r:id="rId25"/>
    <p:sldId id="263" r:id="rId26"/>
    <p:sldId id="258" r:id="rId27"/>
    <p:sldId id="259" r:id="rId28"/>
    <p:sldId id="260" r:id="rId29"/>
    <p:sldId id="261" r:id="rId30"/>
    <p:sldId id="262" r:id="rId31"/>
    <p:sldId id="25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928662" y="0"/>
            <a:ext cx="750099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solidFill>
                <a:srgbClr val="7030A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МБДОУ Подольский детский сад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Презентация    Обучение детей элементарным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приемам техники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Квиллинга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Подготовительная группа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57554" y="6072206"/>
            <a:ext cx="5429288" cy="3571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Воспитатель: Шабанова В.А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8" name="Picture 3" descr="F:\КВИЛЛИНГ\Квил  ФОТО  детск  работ\20161031_1644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577" y="1857364"/>
            <a:ext cx="7683827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edsovet.su/_ld/432/2231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2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807249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Что такое </a:t>
            </a:r>
            <a:r>
              <a:rPr lang="ru-RU" sz="4000" b="1" dirty="0" err="1" smtClean="0"/>
              <a:t>Квиллинг</a:t>
            </a:r>
            <a:endParaRPr lang="ru-RU" sz="4000" b="1" dirty="0" smtClean="0"/>
          </a:p>
          <a:p>
            <a:r>
              <a:rPr lang="ru-RU" sz="3200" dirty="0" err="1" smtClean="0"/>
              <a:t>Квиллинг</a:t>
            </a:r>
            <a:r>
              <a:rPr lang="ru-RU" sz="3200" dirty="0" smtClean="0"/>
              <a:t> – искусство бумажного кручения, один из видов декоративно – прикладного искусства.</a:t>
            </a:r>
          </a:p>
          <a:p>
            <a:r>
              <a:rPr lang="ru-RU" sz="3200" dirty="0" smtClean="0"/>
              <a:t>Узкие и длинные полоски бумаги  с помощью   иголки  (зубочистки)скручиваются в спираль   которые затем видоизменяются в самые различные формы, из которых  можно составить  плоскостные или объемные композиции.</a:t>
            </a:r>
            <a:endParaRPr lang="ru-RU" sz="3200" dirty="0"/>
          </a:p>
        </p:txBody>
      </p:sp>
      <p:pic>
        <p:nvPicPr>
          <p:cNvPr id="6" name="Рисунок 5" descr="http://xn--i1abbnckbmcl9fb.xn--p1ai/%D1%81%D1%82%D0%B0%D1%82%D1%8C%D0%B8/617025/img1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5214950"/>
            <a:ext cx="292895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715536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57158" y="428604"/>
            <a:ext cx="821537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Бумажная филигрань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старинная техника обработки бумаги, распространенная и в наше время, получившая название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Квиллинг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Квиллинг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открывает детям путь к творчеству, развивает их фантазию и художественные возможности.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F:\КВИЛЛИНГ\Квил  ФОТО  детск  работ\20161031_1558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4561" y="3013767"/>
            <a:ext cx="5677929" cy="34156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edsovet.su/_ld/432/2231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2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357166"/>
            <a:ext cx="835824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Актуальность: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В настоящее время искусство работы с бумагой в детском творчестве не потеряло своей актуальности. Бумага остается инструментом творчества, который доступен каждому. Бумага — первый материал, из которого дети начинают мастерить, творить, создавать неповторимые изделия. С помощью бумаги можно украсить елку, сложить головоломку, смастерить забавную игрушку или коробочку для подарка и многое, многое другое, что интересует ребенка.</a:t>
            </a:r>
          </a:p>
          <a:p>
            <a:endParaRPr lang="ru-RU" sz="32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edsovet.su/_ld/432/2231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2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00042"/>
            <a:ext cx="80010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Гипотеза:</a:t>
            </a:r>
            <a:r>
              <a:rPr lang="ru-RU" sz="2800" dirty="0" smtClean="0"/>
              <a:t> на мой	 взгляд, если дошкольники узнают историю возникновения «</a:t>
            </a:r>
            <a:r>
              <a:rPr lang="ru-RU" sz="2800" dirty="0" err="1" smtClean="0"/>
              <a:t>Квиллинга</a:t>
            </a:r>
            <a:r>
              <a:rPr lang="ru-RU" sz="2800" dirty="0" smtClean="0"/>
              <a:t>» и овладеют техникой работы с ним, их интерес  к декоративно – прикладному искусству возрастет, следовательно появится больше творческих  ребят.</a:t>
            </a:r>
            <a:endParaRPr lang="ru-RU" sz="2800" dirty="0"/>
          </a:p>
        </p:txBody>
      </p:sp>
      <p:pic>
        <p:nvPicPr>
          <p:cNvPr id="1026" name="Picture 2" descr="F:\КВИЛЛИНГ\Квил  ФОТО  детск  работ\20161010_1551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786058"/>
            <a:ext cx="5927499" cy="3565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928662" y="617633"/>
            <a:ext cx="750099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Всестороннее интеллектуальное и эстетическое развитие детей в процессе овладение элементарными приемами техники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Квиллинга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как художественного способа конструирования из бумаги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http://s2.dmcdn.net/QukW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3000372"/>
            <a:ext cx="628654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2910" y="285728"/>
            <a:ext cx="8001056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Ведущая идея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создание комфортной среды общения, развитие способностей, творческого потенциала каждого ребенка и его самореализации.  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у детей изобразительных, художественно-конструкторских способностей, нестандартного мышления, творческой индивидуальности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F:\КВИЛЛИНГ\Квил  ФОТО  детск  работ\20161212_154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3857628"/>
            <a:ext cx="4334492" cy="26074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360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928662" y="1945356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0"/>
            <a:ext cx="35516005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Задачи: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-Познакомить   детей с основными понятиями 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базовыми формами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Квиллинг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-Обучать различным приемам работы с бумагой.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-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внимание, память, логическое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и пространственное воображение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мелкую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моторику рук и глазомер.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-Воспитывать интерес к искусству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Квиллинг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-Способствовать созданию игровых ситуаций,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расширять коммуникативные способности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детей.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785786" y="1956474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500042"/>
            <a:ext cx="77153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Предполагаемый результат:</a:t>
            </a:r>
          </a:p>
          <a:p>
            <a:r>
              <a:rPr lang="ru-RU" sz="3200" dirty="0" smtClean="0"/>
              <a:t>1.Совершенствуется мелкая моторика рук, тонких движений пальцев, что благоприятно влияет на общее </a:t>
            </a:r>
            <a:r>
              <a:rPr lang="ru-RU" sz="3200" dirty="0" err="1" smtClean="0"/>
              <a:t>интилектуальное</a:t>
            </a:r>
            <a:r>
              <a:rPr lang="ru-RU" sz="3200" dirty="0" smtClean="0"/>
              <a:t>  развитие и успешное обучение в школе.</a:t>
            </a:r>
          </a:p>
          <a:p>
            <a:r>
              <a:rPr lang="ru-RU" sz="3200" dirty="0" smtClean="0"/>
              <a:t>2.Способствует формированию у детей таких качеств личности, как настойчивость, последовательность, усидчивости, внимания, аккуратности в работе</a:t>
            </a:r>
            <a:r>
              <a:rPr lang="ru-RU" sz="3600" dirty="0" smtClean="0"/>
              <a:t>, </a:t>
            </a:r>
            <a:r>
              <a:rPr lang="ru-RU" sz="3200" dirty="0" err="1" smtClean="0"/>
              <a:t>каммуникотивности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785786" y="1956474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28662" y="500042"/>
            <a:ext cx="771530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</a:t>
            </a:r>
            <a:r>
              <a:rPr lang="ru-RU" sz="3600" b="1" dirty="0" smtClean="0"/>
              <a:t>Методы  в основе которых лежит способ организации занятия</a:t>
            </a:r>
            <a:r>
              <a:rPr lang="ru-RU" sz="3200" b="1" dirty="0" smtClean="0"/>
              <a:t>:</a:t>
            </a:r>
          </a:p>
          <a:p>
            <a:endParaRPr lang="ru-RU" sz="3200" b="1" dirty="0" smtClean="0"/>
          </a:p>
          <a:p>
            <a:endParaRPr lang="ru-RU" sz="3200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2295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71472" y="642918"/>
            <a:ext cx="8572528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Словесный (устное изложение, беседа, рассказ.)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Наглядный ( иллюстраций, наблюдение, показ (выполнение) педагогом, работа по образцу и др.)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Практический (выполнение работ по инструкционным картам, схемам и др.)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785786" y="1956474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50004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0033" y="0"/>
            <a:ext cx="8643967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Методы, в основе которых лежит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уровень деятельности детей: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объяснительно-иллюстративный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воспринимают и усваивают готовую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информацию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репродуктивный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дети воспроизводят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полученные знания и освоенные способы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деятельности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частично-поисковый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участие детей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коллективном поиске, решение поставленной задачи совместно с педагогом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исследовательский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самостоятельная творческая работа детей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785786" y="1956474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50004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0033" y="0"/>
            <a:ext cx="86439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785786" y="500042"/>
            <a:ext cx="8201803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Методы, в основе которых лежит форма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организации деятельности детей на занятиях: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фронтальный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одновременная работа со всеми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детьми.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индивидуально-фронтальный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чередование индивидуальных и фронтальных форм работы.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групповой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организация работы в группах.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индивидуальный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индивидуальное выполнение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заданий, решение проблем.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другие.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785786" y="1956474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50004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 flipV="1">
            <a:off x="500033" y="646331"/>
            <a:ext cx="86439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785786" y="500042"/>
            <a:ext cx="82018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785786" y="285728"/>
            <a:ext cx="800105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Формы работы: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·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индивидуальная (каждый ребенок должен сделать свою поделку);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·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групповая (при выполнении коллективных работ каждая группа выполняет определенное задание);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·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коллективная (в процессе подготовки выполнения коллективной композиции 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работают все вместе, не разделяя обязанностей)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F:\КВИЛЛИНГ\Квил  ФОТО  детск  работ\20161031_1557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714752"/>
            <a:ext cx="4631345" cy="27860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785786" y="1956474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50004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0033" y="0"/>
            <a:ext cx="86439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785786" y="500042"/>
            <a:ext cx="820180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flipH="1" flipV="1">
            <a:off x="642910" y="369332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642910" y="285729"/>
            <a:ext cx="8072494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Принципы,: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доступности (простота, соответствие возрастным и индивидуальным особенностям);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наглядности (иллюстративность, наличие дидактических материалов).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демократичности и гуманизма (взаимодействие педагога и воспитанников в социуме, реализация собственных творческих потребностей);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научности (обоснованность, наличие методологической базы и теоретической основы).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простого к сложному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(научившись элементарным навыкам работы, ребенок применяет свои знания в выполнении сложных творческих работ).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edsovet.su/_ld/432/2231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" y="0"/>
            <a:ext cx="91382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857224" y="1357298"/>
            <a:ext cx="8286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428596" y="357166"/>
            <a:ext cx="821537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 результате дети:</a:t>
            </a:r>
          </a:p>
          <a:p>
            <a:r>
              <a:rPr lang="ru-RU" sz="2400" b="1" dirty="0" smtClean="0"/>
              <a:t>-</a:t>
            </a:r>
            <a:r>
              <a:rPr lang="ru-RU" sz="2400" dirty="0" smtClean="0"/>
              <a:t>научились различным приемам работы с бумагой</a:t>
            </a:r>
          </a:p>
          <a:p>
            <a:r>
              <a:rPr lang="ru-RU" sz="2400" b="1" dirty="0" smtClean="0"/>
              <a:t>-</a:t>
            </a:r>
            <a:r>
              <a:rPr lang="ru-RU" sz="2400" dirty="0" smtClean="0"/>
              <a:t>узнали основные геометрические понятия и базовые формы </a:t>
            </a:r>
            <a:r>
              <a:rPr lang="ru-RU" sz="2400" dirty="0" err="1" smtClean="0"/>
              <a:t>Квиллинг</a:t>
            </a:r>
            <a:r>
              <a:rPr lang="ru-RU" sz="2400" dirty="0" smtClean="0"/>
              <a:t> </a:t>
            </a:r>
            <a:endParaRPr lang="ru-RU" sz="2400" dirty="0" smtClean="0"/>
          </a:p>
          <a:p>
            <a:r>
              <a:rPr lang="ru-RU" sz="2400" dirty="0" smtClean="0"/>
              <a:t>-следуют инструкциям, читают схемы</a:t>
            </a:r>
          </a:p>
          <a:p>
            <a:r>
              <a:rPr lang="ru-RU" sz="2400" dirty="0" smtClean="0"/>
              <a:t>-создают изделия </a:t>
            </a:r>
            <a:r>
              <a:rPr lang="ru-RU" sz="2400" dirty="0" err="1" smtClean="0"/>
              <a:t>Квиллинг</a:t>
            </a:r>
            <a:r>
              <a:rPr lang="ru-RU" sz="2400" dirty="0" smtClean="0"/>
              <a:t>  </a:t>
            </a:r>
            <a:r>
              <a:rPr lang="ru-RU" sz="2400" dirty="0" smtClean="0"/>
              <a:t>пользуясь схемами карточками</a:t>
            </a:r>
          </a:p>
          <a:p>
            <a:r>
              <a:rPr lang="ru-RU" sz="2400" dirty="0" smtClean="0"/>
              <a:t>-овладевают навыками культуры труда</a:t>
            </a:r>
          </a:p>
          <a:p>
            <a:endParaRPr lang="ru-RU" sz="3600" dirty="0"/>
          </a:p>
        </p:txBody>
      </p:sp>
      <p:pic>
        <p:nvPicPr>
          <p:cNvPr id="4099" name="Picture 3" descr="F:\КВИЛЛИНГ\Квил  ФОТО  детск  работ\20170116_155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214686"/>
            <a:ext cx="4665705" cy="2806713"/>
          </a:xfrm>
          <a:prstGeom prst="rect">
            <a:avLst/>
          </a:prstGeom>
          <a:noFill/>
        </p:spPr>
      </p:pic>
      <p:pic>
        <p:nvPicPr>
          <p:cNvPr id="4100" name="Picture 4" descr="F:\КВИЛЛИНГ\Квил  ФОТО  детск  работ\20161209_1629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2786058"/>
            <a:ext cx="2786081" cy="3877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edsovet.su/_ld/432/2231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2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357166"/>
            <a:ext cx="82868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 </a:t>
            </a:r>
            <a:r>
              <a:rPr lang="ru-RU" sz="2800" dirty="0" smtClean="0"/>
              <a:t>-улучшают свои коммуникативные способности  и приобретают навыки работы в коллективе</a:t>
            </a:r>
          </a:p>
          <a:p>
            <a:r>
              <a:rPr lang="ru-RU" sz="2800" dirty="0" smtClean="0"/>
              <a:t>-техника </a:t>
            </a:r>
            <a:r>
              <a:rPr lang="ru-RU" sz="2800" dirty="0" err="1" smtClean="0"/>
              <a:t>Квиллинг</a:t>
            </a:r>
            <a:r>
              <a:rPr lang="ru-RU" sz="2800" dirty="0" smtClean="0"/>
              <a:t>  </a:t>
            </a:r>
            <a:r>
              <a:rPr lang="ru-RU" sz="2800" dirty="0" smtClean="0"/>
              <a:t>помогает детям развивать внимание. память, мышление глазомер, мелкую моторику, художественн</a:t>
            </a:r>
            <a:r>
              <a:rPr lang="ru-RU" sz="3600" dirty="0" smtClean="0"/>
              <a:t>о </a:t>
            </a:r>
            <a:r>
              <a:rPr lang="ru-RU" sz="2800" dirty="0" smtClean="0"/>
              <a:t>–эстетический вкус.</a:t>
            </a:r>
            <a:endParaRPr lang="ru-RU" sz="2800" dirty="0"/>
          </a:p>
        </p:txBody>
      </p:sp>
      <p:pic>
        <p:nvPicPr>
          <p:cNvPr id="5122" name="Picture 2" descr="F:\КВИЛЛИНГ\Квил  ФОТО  детск  работ\20170116_1546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6735" y="2784922"/>
            <a:ext cx="6177099" cy="37159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4.infourok.ru/uploads/ex/00c3/00083e22-804d32c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s://ds03.infourok.ru/uploads/ex/0572/0005be49-eb875f91/img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bigslide.ru/images/21/20969/960/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s://bigslide.ru/images/42/41274/831/im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51"/>
            <a:ext cx="9144000" cy="68552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/90de9b16676f3706c079be7a84a9d71f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428992" y="0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 rot="10800000" flipV="1">
            <a:off x="785786" y="1956474"/>
            <a:ext cx="75009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500042"/>
            <a:ext cx="771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 </a:t>
            </a:r>
            <a:r>
              <a:rPr lang="ru-RU" sz="3200" dirty="0" smtClean="0"/>
              <a:t>Карточки - схемы</a:t>
            </a:r>
            <a:endParaRPr lang="ru-RU" sz="3200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0033" y="0"/>
            <a:ext cx="86439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flipH="1" flipV="1">
            <a:off x="500034" y="500042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714348" y="671691"/>
            <a:ext cx="807249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14810" y="500042"/>
            <a:ext cx="4500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/>
          </a:p>
          <a:p>
            <a:endParaRPr lang="ru-RU" b="1" dirty="0"/>
          </a:p>
        </p:txBody>
      </p:sp>
      <p:pic>
        <p:nvPicPr>
          <p:cNvPr id="13" name="Рисунок 12" descr="http://4.bp.blogspot.com/_eySuE8tPfMc/TOpHUYyHA2I/AAAAAAAACC0/ORq-L778unk/s1600/PICT623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500306"/>
            <a:ext cx="450059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://vrukodelii.com/attachments/2012/02/tsvetyi-1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4286256"/>
            <a:ext cx="507209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s://i03.fotocdn.net/s21/157/public_pin_l/203/2528561820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357166"/>
            <a:ext cx="435771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edsovet.su/_ld/432/2231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2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714356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  </a:t>
            </a:r>
            <a:endParaRPr lang="ru-RU" sz="32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428604"/>
            <a:ext cx="8286808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Литература: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1.Давыдова Г.Н.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Бумагопластика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Цветочные мотивы.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М: Издательство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Скрипторий 2003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2007 г.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Ханна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Линд. Бумажная мозаика.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М: Айрис-Пресс, 2007 г.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Джун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Джексон. Поделки из бумаги. Перевод с англ. С.В. Григорьевой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М: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Просвещение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1979 г.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О.С. Кузнецова, Т.С.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Мудрак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Мастерилка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Я строю бумажный город. Мир книги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Карапуз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2009 г.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pedsovet.su/_ld/432/223143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285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500042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714356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  </a:t>
            </a:r>
            <a:endParaRPr lang="ru-RU" sz="32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428604"/>
            <a:ext cx="8286808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5. Докучаева Н.И.. Мастерим бумажный мир. Школа волшебства. Санкт-Петербург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Диамант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Валерии СПб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1997 г.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А.Быстрицкая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Бумажная филигрань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.-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Просвещение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Москва 1982.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Р.Гибсон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Поделки. Папье-маше. Бумажные цветы.-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Росмэн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Москва 1996.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Хелен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Уолтер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Узоры из бумажных лент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.-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Университет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Москва 2000.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9.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Д.Чиотти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Оригинальные поделки из бумаги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.-Полигон С.-Петербург 1998.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10. http:/stranamasterov.ru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29190" y="928670"/>
            <a:ext cx="3529010" cy="1214446"/>
          </a:xfrm>
        </p:spPr>
        <p:txBody>
          <a:bodyPr>
            <a:noAutofit/>
          </a:bodyPr>
          <a:lstStyle/>
          <a:p>
            <a:r>
              <a:rPr lang="ru-RU" b="1" dirty="0" smtClean="0"/>
              <a:t>« Яблонька красавица»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КВИЛЛИНГ\Квил  ФОТО  детск  работ\20161003_163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4286248" cy="2578447"/>
          </a:xfrm>
          <a:prstGeom prst="rect">
            <a:avLst/>
          </a:prstGeom>
          <a:noFill/>
        </p:spPr>
      </p:pic>
      <p:pic>
        <p:nvPicPr>
          <p:cNvPr id="1027" name="Picture 3" descr="F:\КВИЛЛИНГ\Квил  ФОТО  детск  работ\20161010_155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1323" y="2786058"/>
            <a:ext cx="4892677" cy="3286124"/>
          </a:xfrm>
          <a:prstGeom prst="rect">
            <a:avLst/>
          </a:prstGeom>
          <a:noFill/>
        </p:spPr>
      </p:pic>
      <p:pic>
        <p:nvPicPr>
          <p:cNvPr id="1028" name="Picture 4" descr="F:\КВИЛЛИНГ\Квил  ФОТО  детск  работ\20161003_163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1876"/>
            <a:ext cx="4286248" cy="32861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929198"/>
            <a:ext cx="8229600" cy="1196965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4400" b="1" dirty="0" smtClean="0"/>
              <a:t>                      </a:t>
            </a:r>
          </a:p>
          <a:p>
            <a:pPr>
              <a:buNone/>
            </a:pPr>
            <a:r>
              <a:rPr lang="ru-RU" sz="4400" b="1" dirty="0" smtClean="0"/>
              <a:t>                   «Кисть винограда»</a:t>
            </a:r>
            <a:endParaRPr lang="ru-RU" sz="4400" b="1" dirty="0"/>
          </a:p>
        </p:txBody>
      </p:sp>
      <p:pic>
        <p:nvPicPr>
          <p:cNvPr id="4" name="Picture 3" descr="F:\КВИЛЛИНГ\Квил  ФОТО  детск  работ\20161010_1553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8001056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6" y="274638"/>
            <a:ext cx="3257544" cy="1225536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>«Барашки»</a:t>
            </a:r>
            <a:r>
              <a:rPr lang="ru-RU" sz="4800" b="1" dirty="0" smtClean="0"/>
              <a:t/>
            </a:r>
            <a:br>
              <a:rPr lang="ru-RU" sz="4800" b="1" dirty="0" smtClean="0"/>
            </a:br>
            <a:endParaRPr lang="ru-RU" sz="4800" b="1" dirty="0"/>
          </a:p>
        </p:txBody>
      </p:sp>
      <p:pic>
        <p:nvPicPr>
          <p:cNvPr id="3076" name="Picture 4" descr="F:\КВИЛЛИНГ\Квил  ФОТО  детск  работ\20161031_15574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7912" y="1071546"/>
            <a:ext cx="4246088" cy="2554287"/>
          </a:xfrm>
          <a:prstGeom prst="rect">
            <a:avLst/>
          </a:prstGeom>
          <a:noFill/>
        </p:spPr>
      </p:pic>
      <p:pic>
        <p:nvPicPr>
          <p:cNvPr id="3074" name="Picture 2" descr="F:\КВИЛЛИНГ\Квил  ФОТО  детск  работ\20161031_1617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29190" cy="3286124"/>
          </a:xfrm>
          <a:prstGeom prst="rect">
            <a:avLst/>
          </a:prstGeom>
          <a:noFill/>
        </p:spPr>
      </p:pic>
      <p:pic>
        <p:nvPicPr>
          <p:cNvPr id="3075" name="Picture 3" descr="F:\КВИЛЛИНГ\Квил  ФОТО  детск  работ\20161031_1644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500438"/>
            <a:ext cx="5357818" cy="3357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28" y="274638"/>
            <a:ext cx="3686172" cy="1082660"/>
          </a:xfrm>
        </p:spPr>
        <p:txBody>
          <a:bodyPr>
            <a:normAutofit/>
          </a:bodyPr>
          <a:lstStyle/>
          <a:p>
            <a:r>
              <a:rPr lang="ru-RU" b="1" dirty="0" smtClean="0"/>
              <a:t>Подготовка к Новому году</a:t>
            </a:r>
            <a:endParaRPr lang="ru-RU" b="1" dirty="0"/>
          </a:p>
        </p:txBody>
      </p:sp>
      <p:pic>
        <p:nvPicPr>
          <p:cNvPr id="4100" name="Picture 4" descr="F:\КВИЛЛИНГ\Квил  ФОТО  детск  работ\20161219_16333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02640" cy="2828932"/>
          </a:xfrm>
          <a:prstGeom prst="rect">
            <a:avLst/>
          </a:prstGeom>
          <a:noFill/>
        </p:spPr>
      </p:pic>
      <p:pic>
        <p:nvPicPr>
          <p:cNvPr id="4098" name="Picture 2" descr="F:\КВИЛЛИНГ\Квил  ФОТО  детск  работ\20161212_1545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3786190"/>
            <a:ext cx="5106385" cy="3071810"/>
          </a:xfrm>
          <a:prstGeom prst="rect">
            <a:avLst/>
          </a:prstGeom>
          <a:noFill/>
        </p:spPr>
      </p:pic>
      <p:pic>
        <p:nvPicPr>
          <p:cNvPr id="4099" name="Picture 3" descr="F:\КВИЛЛИНГ\Квил  ФОТО  детск  работ\20161214_0804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1172" y="2071678"/>
            <a:ext cx="4522828" cy="27207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3614734" cy="90010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4400" b="1" dirty="0" smtClean="0"/>
              <a:t>«Елочка – красавица»</a:t>
            </a:r>
            <a:endParaRPr lang="ru-RU" sz="4400" b="1" dirty="0"/>
          </a:p>
        </p:txBody>
      </p:sp>
      <p:pic>
        <p:nvPicPr>
          <p:cNvPr id="5122" name="Picture 2" descr="F:\КВИЛЛИНГ\Квил  ФОТО  детск  работ\20170109_1543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43248"/>
            <a:ext cx="6286512" cy="3781730"/>
          </a:xfrm>
          <a:prstGeom prst="rect">
            <a:avLst/>
          </a:prstGeom>
          <a:noFill/>
        </p:spPr>
      </p:pic>
      <p:pic>
        <p:nvPicPr>
          <p:cNvPr id="5123" name="Picture 3" descr="F:\КВИЛЛИНГ\Квил  ФОТО  детск  работ\20170109_1556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2598" y="1"/>
            <a:ext cx="5581402" cy="3357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 descr="F:\КВИЛЛИНГ\Квил  ФОТО  детск  работ\20170116_15530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0"/>
            <a:ext cx="4904847" cy="3071810"/>
          </a:xfrm>
          <a:prstGeom prst="rect">
            <a:avLst/>
          </a:prstGeom>
          <a:noFill/>
        </p:spPr>
      </p:pic>
      <p:pic>
        <p:nvPicPr>
          <p:cNvPr id="6146" name="Picture 2" descr="F:\КВИЛЛИНГ\Квил  ФОТО  детск  работ\20170116_154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4686"/>
            <a:ext cx="5047016" cy="3036096"/>
          </a:xfrm>
          <a:prstGeom prst="rect">
            <a:avLst/>
          </a:prstGeom>
          <a:noFill/>
        </p:spPr>
      </p:pic>
      <p:pic>
        <p:nvPicPr>
          <p:cNvPr id="6149" name="Picture 5" descr="F:\КВИЛЛИНГ\Квил  ФОТО  детск  работ\20170116_1622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5712"/>
            <a:ext cx="4071934" cy="244952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214942" y="3357562"/>
            <a:ext cx="3357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«Зайка – беленький сидит»</a:t>
            </a:r>
            <a:endParaRPr lang="ru-RU" sz="48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14546" y="5143512"/>
            <a:ext cx="5214974" cy="121444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400" b="1" dirty="0" smtClean="0"/>
              <a:t>«Гриб – мухомор»</a:t>
            </a:r>
            <a:endParaRPr lang="ru-RU" sz="4400" b="1" dirty="0"/>
          </a:p>
        </p:txBody>
      </p:sp>
      <p:pic>
        <p:nvPicPr>
          <p:cNvPr id="7170" name="Picture 2" descr="F:\КВИЛЛИНГ\Квил  ФОТО  детск  работ\20161017_1604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642918"/>
            <a:ext cx="8001056" cy="44693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            Творчество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214554"/>
            <a:ext cx="8229600" cy="3911609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2050" name="Picture 2" descr="F:\КВИЛЛИНГ\Квил  ФОТО  детск  работ\20161018_1509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126" y="909504"/>
            <a:ext cx="9157126" cy="59484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261</TotalTime>
  <Words>969</Words>
  <PresentationFormat>Экран (4:3)</PresentationFormat>
  <Paragraphs>138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Начальная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« Яблонька красавица»</vt:lpstr>
      <vt:lpstr>Слайд 25</vt:lpstr>
      <vt:lpstr>«Барашки» </vt:lpstr>
      <vt:lpstr>Подготовка к Новому году</vt:lpstr>
      <vt:lpstr>Слайд 28</vt:lpstr>
      <vt:lpstr>Слайд 29</vt:lpstr>
      <vt:lpstr>Слайд 30</vt:lpstr>
      <vt:lpstr>                              Творчество детей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36</cp:revision>
  <dcterms:created xsi:type="dcterms:W3CDTF">2017-12-02T14:35:45Z</dcterms:created>
  <dcterms:modified xsi:type="dcterms:W3CDTF">2018-04-29T08:04:14Z</dcterms:modified>
</cp:coreProperties>
</file>