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  <p:sldMasterId id="2147483660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3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3.xml"/><Relationship Id="rId6" Type="http://schemas.openxmlformats.org/officeDocument/2006/relationships/notesMaster" Target="notesMasters/notesMaster1.xml"/><Relationship Id="rId18" Type="http://schemas.openxmlformats.org/officeDocument/2006/relationships/slide" Target="slides/slide12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1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1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1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p1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422030" y="1371600"/>
            <a:ext cx="8229600" cy="1828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45700" spcFirstLastPara="1" rIns="45700" wrap="square" tIns="0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4800"/>
              <a:buFont typeface="Lucida Sans"/>
              <a:buNone/>
              <a:defRPr b="1" sz="4800" cap="none">
                <a:gradFill>
                  <a:gsLst>
                    <a:gs pos="0">
                      <a:srgbClr val="EAD594">
                        <a:alpha val="100000"/>
                      </a:srgbClr>
                    </a:gs>
                    <a:gs pos="73000">
                      <a:srgbClr val="EAD594">
                        <a:alpha val="100000"/>
                      </a:srgbClr>
                    </a:gs>
                    <a:gs pos="100000">
                      <a:srgbClr val="E6CF7F">
                        <a:alpha val="100000"/>
                      </a:srgbClr>
                    </a:gs>
                  </a:gsLst>
                  <a:lin ang="4800000" scaled="1"/>
                </a:gradFill>
                <a:effectLst>
                  <a:outerShdw blurRad="127000" rotWithShape="0" algn="tl" dir="2700000" dist="200000">
                    <a:srgbClr val="000000">
                      <a:alpha val="30000"/>
                    </a:srgbClr>
                  </a:outerShdw>
                </a:effectLst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371600" y="3331698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rtl="0" algn="ctr">
              <a:spcBef>
                <a:spcPts val="560"/>
              </a:spcBef>
              <a:spcAft>
                <a:spcPts val="0"/>
              </a:spcAft>
              <a:buSzPts val="1820"/>
              <a:buNone/>
              <a:defRPr>
                <a:solidFill>
                  <a:schemeClr val="lt1"/>
                </a:solidFill>
              </a:defRPr>
            </a:lvl1pPr>
            <a:lvl2pPr lvl="1" rtl="0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2pPr>
            <a:lvl3pPr lvl="2" rtl="0" algn="ctr">
              <a:spcBef>
                <a:spcPts val="360"/>
              </a:spcBef>
              <a:spcAft>
                <a:spcPts val="0"/>
              </a:spcAft>
              <a:buSzPts val="1710"/>
              <a:buNone/>
              <a:defRPr/>
            </a:lvl3pPr>
            <a:lvl4pPr lvl="3" rtl="0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4pPr>
            <a:lvl5pPr lvl="4" rtl="0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5pPr>
            <a:lvl6pPr lvl="5" rtl="0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6pPr>
            <a:lvl7pPr lvl="6" rtl="0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7pPr>
            <a:lvl8pPr lvl="7" rtl="0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8pPr>
            <a:lvl9pPr lvl="8" rtl="0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457200" y="6416675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BCBCBC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3124200" y="6416675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7924800" y="6416675"/>
            <a:ext cx="76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0" type="dt"/>
          </p:nvPr>
        </p:nvSpPr>
        <p:spPr>
          <a:xfrm>
            <a:off x="457200" y="6416675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BCBCBC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1" type="ftr"/>
          </p:nvPr>
        </p:nvSpPr>
        <p:spPr>
          <a:xfrm>
            <a:off x="3124200" y="6416675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2" type="sldNum"/>
          </p:nvPr>
        </p:nvSpPr>
        <p:spPr>
          <a:xfrm>
            <a:off x="7924800" y="6416675"/>
            <a:ext cx="76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4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" type="body"/>
          </p:nvPr>
        </p:nvSpPr>
        <p:spPr>
          <a:xfrm>
            <a:off x="457200" y="1600200"/>
            <a:ext cx="8229600" cy="4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2895" lvl="0" marL="457200" rtl="0" algn="l">
              <a:spcBef>
                <a:spcPts val="360"/>
              </a:spcBef>
              <a:spcAft>
                <a:spcPts val="0"/>
              </a:spcAft>
              <a:buSzPts val="1170"/>
              <a:buChar char="▣"/>
              <a:defRPr/>
            </a:lvl1pPr>
            <a:lvl2pPr indent="-320040" lvl="1" marL="914400" rtl="0" algn="l">
              <a:spcBef>
                <a:spcPts val="360"/>
              </a:spcBef>
              <a:spcAft>
                <a:spcPts val="0"/>
              </a:spcAft>
              <a:buSzPts val="1440"/>
              <a:buChar char="◼"/>
              <a:defRPr/>
            </a:lvl2pPr>
            <a:lvl3pPr indent="-337185" lvl="2" marL="1371600" rtl="0" algn="l">
              <a:spcBef>
                <a:spcPts val="360"/>
              </a:spcBef>
              <a:spcAft>
                <a:spcPts val="0"/>
              </a:spcAft>
              <a:buSzPts val="1710"/>
              <a:buChar char="🢭"/>
              <a:defRPr/>
            </a:lvl3pPr>
            <a:lvl4pPr indent="-342900" lvl="3" marL="1828800" rtl="0" algn="l">
              <a:spcBef>
                <a:spcPts val="36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rtl="0" algn="l">
              <a:spcBef>
                <a:spcPts val="360"/>
              </a:spcBef>
              <a:spcAft>
                <a:spcPts val="0"/>
              </a:spcAft>
              <a:buSzPts val="1800"/>
              <a:buChar char="■"/>
              <a:defRPr/>
            </a:lvl5pPr>
            <a:lvl6pPr indent="-342900" lvl="5" marL="2743200" rtl="0" algn="l">
              <a:spcBef>
                <a:spcPts val="36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0" type="dt"/>
          </p:nvPr>
        </p:nvSpPr>
        <p:spPr>
          <a:xfrm>
            <a:off x="457200" y="6416675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BCBCBC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1" type="ftr"/>
          </p:nvPr>
        </p:nvSpPr>
        <p:spPr>
          <a:xfrm>
            <a:off x="3124200" y="6416675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2" type="sldNum"/>
          </p:nvPr>
        </p:nvSpPr>
        <p:spPr>
          <a:xfrm>
            <a:off x="7924800" y="6416675"/>
            <a:ext cx="76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idx="1" type="body"/>
          </p:nvPr>
        </p:nvSpPr>
        <p:spPr>
          <a:xfrm>
            <a:off x="457200" y="1600200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35915" lvl="0" marL="457200" rtl="0" algn="l">
              <a:spcBef>
                <a:spcPts val="520"/>
              </a:spcBef>
              <a:spcAft>
                <a:spcPts val="0"/>
              </a:spcAft>
              <a:buSzPts val="1690"/>
              <a:buChar char="▣"/>
              <a:defRPr sz="2600"/>
            </a:lvl1pPr>
            <a:lvl2pPr indent="-350519" lvl="1" marL="914400" rtl="0" algn="l">
              <a:spcBef>
                <a:spcPts val="480"/>
              </a:spcBef>
              <a:spcAft>
                <a:spcPts val="0"/>
              </a:spcAft>
              <a:buSzPts val="1920"/>
              <a:buChar char="◼"/>
              <a:defRPr sz="2400"/>
            </a:lvl2pPr>
            <a:lvl3pPr indent="-349250" lvl="2" marL="1371600" rtl="0" algn="l">
              <a:spcBef>
                <a:spcPts val="400"/>
              </a:spcBef>
              <a:spcAft>
                <a:spcPts val="0"/>
              </a:spcAft>
              <a:buSzPts val="1900"/>
              <a:buChar char="🢭"/>
              <a:defRPr sz="2000"/>
            </a:lvl3pPr>
            <a:lvl4pPr indent="-342900" lvl="3" marL="1828800" rtl="0" algn="l">
              <a:spcBef>
                <a:spcPts val="360"/>
              </a:spcBef>
              <a:spcAft>
                <a:spcPts val="0"/>
              </a:spcAft>
              <a:buSzPts val="1800"/>
              <a:buChar char="🢝"/>
              <a:defRPr sz="1800"/>
            </a:lvl4pPr>
            <a:lvl5pPr indent="-342900" lvl="4" marL="2286000" rtl="0" algn="l">
              <a:spcBef>
                <a:spcPts val="360"/>
              </a:spcBef>
              <a:spcAft>
                <a:spcPts val="0"/>
              </a:spcAft>
              <a:buSzPts val="1800"/>
              <a:buChar char="■"/>
              <a:defRPr sz="1800"/>
            </a:lvl5pPr>
            <a:lvl6pPr indent="-342900" lvl="5" marL="2743200" rtl="0" algn="l">
              <a:spcBef>
                <a:spcPts val="36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2" type="body"/>
          </p:nvPr>
        </p:nvSpPr>
        <p:spPr>
          <a:xfrm>
            <a:off x="4648200" y="1600200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35915" lvl="0" marL="457200" rtl="0" algn="l">
              <a:spcBef>
                <a:spcPts val="520"/>
              </a:spcBef>
              <a:spcAft>
                <a:spcPts val="0"/>
              </a:spcAft>
              <a:buSzPts val="1690"/>
              <a:buChar char="▣"/>
              <a:defRPr sz="2600"/>
            </a:lvl1pPr>
            <a:lvl2pPr indent="-350519" lvl="1" marL="914400" rtl="0" algn="l">
              <a:spcBef>
                <a:spcPts val="480"/>
              </a:spcBef>
              <a:spcAft>
                <a:spcPts val="0"/>
              </a:spcAft>
              <a:buSzPts val="1920"/>
              <a:buChar char="◼"/>
              <a:defRPr sz="2400"/>
            </a:lvl2pPr>
            <a:lvl3pPr indent="-349250" lvl="2" marL="1371600" rtl="0" algn="l">
              <a:spcBef>
                <a:spcPts val="400"/>
              </a:spcBef>
              <a:spcAft>
                <a:spcPts val="0"/>
              </a:spcAft>
              <a:buSzPts val="1900"/>
              <a:buChar char="🢭"/>
              <a:defRPr sz="2000"/>
            </a:lvl3pPr>
            <a:lvl4pPr indent="-342900" lvl="3" marL="1828800" rtl="0" algn="l">
              <a:spcBef>
                <a:spcPts val="360"/>
              </a:spcBef>
              <a:spcAft>
                <a:spcPts val="0"/>
              </a:spcAft>
              <a:buSzPts val="1800"/>
              <a:buChar char="🢝"/>
              <a:defRPr sz="1800"/>
            </a:lvl4pPr>
            <a:lvl5pPr indent="-342900" lvl="4" marL="2286000" rtl="0" algn="l">
              <a:spcBef>
                <a:spcPts val="360"/>
              </a:spcBef>
              <a:spcAft>
                <a:spcPts val="0"/>
              </a:spcAft>
              <a:buSzPts val="1800"/>
              <a:buChar char="■"/>
              <a:defRPr sz="1800"/>
            </a:lvl5pPr>
            <a:lvl6pPr indent="-342900" lvl="5" marL="2743200" rtl="0" algn="l">
              <a:spcBef>
                <a:spcPts val="36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0" type="dt"/>
          </p:nvPr>
        </p:nvSpPr>
        <p:spPr>
          <a:xfrm>
            <a:off x="457200" y="6416675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BCBCBC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1" type="ftr"/>
          </p:nvPr>
        </p:nvSpPr>
        <p:spPr>
          <a:xfrm>
            <a:off x="3124200" y="6416675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2" type="sldNum"/>
          </p:nvPr>
        </p:nvSpPr>
        <p:spPr>
          <a:xfrm>
            <a:off x="7924800" y="6416675"/>
            <a:ext cx="76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6"/>
          <p:cNvSpPr txBox="1"/>
          <p:nvPr>
            <p:ph type="title"/>
          </p:nvPr>
        </p:nvSpPr>
        <p:spPr>
          <a:xfrm rot="5400000">
            <a:off x="4732350" y="2171688"/>
            <a:ext cx="585150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6"/>
          <p:cNvSpPr txBox="1"/>
          <p:nvPr>
            <p:ph idx="1" type="body"/>
          </p:nvPr>
        </p:nvSpPr>
        <p:spPr>
          <a:xfrm rot="5400000">
            <a:off x="541350" y="190488"/>
            <a:ext cx="5851500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2895" lvl="0" marL="457200" rtl="0" algn="l">
              <a:spcBef>
                <a:spcPts val="360"/>
              </a:spcBef>
              <a:spcAft>
                <a:spcPts val="0"/>
              </a:spcAft>
              <a:buSzPts val="1170"/>
              <a:buChar char="▣"/>
              <a:defRPr/>
            </a:lvl1pPr>
            <a:lvl2pPr indent="-320040" lvl="1" marL="914400" rtl="0" algn="l">
              <a:spcBef>
                <a:spcPts val="360"/>
              </a:spcBef>
              <a:spcAft>
                <a:spcPts val="0"/>
              </a:spcAft>
              <a:buSzPts val="1440"/>
              <a:buChar char="◼"/>
              <a:defRPr/>
            </a:lvl2pPr>
            <a:lvl3pPr indent="-337185" lvl="2" marL="1371600" rtl="0" algn="l">
              <a:spcBef>
                <a:spcPts val="360"/>
              </a:spcBef>
              <a:spcAft>
                <a:spcPts val="0"/>
              </a:spcAft>
              <a:buSzPts val="1710"/>
              <a:buChar char="🢭"/>
              <a:defRPr/>
            </a:lvl3pPr>
            <a:lvl4pPr indent="-342900" lvl="3" marL="1828800" rtl="0" algn="l">
              <a:spcBef>
                <a:spcPts val="36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rtl="0" algn="l">
              <a:spcBef>
                <a:spcPts val="360"/>
              </a:spcBef>
              <a:spcAft>
                <a:spcPts val="0"/>
              </a:spcAft>
              <a:buSzPts val="1800"/>
              <a:buChar char="■"/>
              <a:defRPr/>
            </a:lvl5pPr>
            <a:lvl6pPr indent="-342900" lvl="5" marL="2743200" rtl="0" algn="l">
              <a:spcBef>
                <a:spcPts val="36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0" type="dt"/>
          </p:nvPr>
        </p:nvSpPr>
        <p:spPr>
          <a:xfrm>
            <a:off x="457200" y="6416675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BCBCBC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1" type="ftr"/>
          </p:nvPr>
        </p:nvSpPr>
        <p:spPr>
          <a:xfrm>
            <a:off x="3124200" y="6416675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6"/>
          <p:cNvSpPr txBox="1"/>
          <p:nvPr>
            <p:ph idx="12" type="sldNum"/>
          </p:nvPr>
        </p:nvSpPr>
        <p:spPr>
          <a:xfrm>
            <a:off x="7924800" y="6416675"/>
            <a:ext cx="76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7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" type="body"/>
          </p:nvPr>
        </p:nvSpPr>
        <p:spPr>
          <a:xfrm rot="5400000">
            <a:off x="2217750" y="-160350"/>
            <a:ext cx="4708500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2895" lvl="0" marL="457200" rtl="0" algn="l">
              <a:spcBef>
                <a:spcPts val="360"/>
              </a:spcBef>
              <a:spcAft>
                <a:spcPts val="0"/>
              </a:spcAft>
              <a:buSzPts val="1170"/>
              <a:buChar char="▣"/>
              <a:defRPr/>
            </a:lvl1pPr>
            <a:lvl2pPr indent="-320040" lvl="1" marL="914400" rtl="0" algn="l">
              <a:spcBef>
                <a:spcPts val="360"/>
              </a:spcBef>
              <a:spcAft>
                <a:spcPts val="0"/>
              </a:spcAft>
              <a:buSzPts val="1440"/>
              <a:buChar char="◼"/>
              <a:defRPr/>
            </a:lvl2pPr>
            <a:lvl3pPr indent="-337185" lvl="2" marL="1371600" rtl="0" algn="l">
              <a:spcBef>
                <a:spcPts val="360"/>
              </a:spcBef>
              <a:spcAft>
                <a:spcPts val="0"/>
              </a:spcAft>
              <a:buSzPts val="1710"/>
              <a:buChar char="🢭"/>
              <a:defRPr/>
            </a:lvl3pPr>
            <a:lvl4pPr indent="-342900" lvl="3" marL="1828800" rtl="0" algn="l">
              <a:spcBef>
                <a:spcPts val="36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rtl="0" algn="l">
              <a:spcBef>
                <a:spcPts val="360"/>
              </a:spcBef>
              <a:spcAft>
                <a:spcPts val="0"/>
              </a:spcAft>
              <a:buSzPts val="1800"/>
              <a:buChar char="■"/>
              <a:defRPr/>
            </a:lvl5pPr>
            <a:lvl6pPr indent="-342900" lvl="5" marL="2743200" rtl="0" algn="l">
              <a:spcBef>
                <a:spcPts val="36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0" type="dt"/>
          </p:nvPr>
        </p:nvSpPr>
        <p:spPr>
          <a:xfrm>
            <a:off x="457200" y="6416675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BCBCBC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7"/>
          <p:cNvSpPr txBox="1"/>
          <p:nvPr>
            <p:ph idx="11" type="ftr"/>
          </p:nvPr>
        </p:nvSpPr>
        <p:spPr>
          <a:xfrm>
            <a:off x="3124200" y="6416675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7"/>
          <p:cNvSpPr txBox="1"/>
          <p:nvPr>
            <p:ph idx="12" type="sldNum"/>
          </p:nvPr>
        </p:nvSpPr>
        <p:spPr>
          <a:xfrm>
            <a:off x="7924800" y="6416675"/>
            <a:ext cx="76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8"/>
          <p:cNvSpPr txBox="1"/>
          <p:nvPr>
            <p:ph type="title"/>
          </p:nvPr>
        </p:nvSpPr>
        <p:spPr>
          <a:xfrm>
            <a:off x="1828800" y="609600"/>
            <a:ext cx="5486400" cy="5223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45700" spcFirstLastPara="1" rIns="45700" wrap="square" tIns="45700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2000"/>
              <a:buFont typeface="Lucida Sans"/>
              <a:buNone/>
              <a:defRPr b="1" sz="20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/>
          <p:nvPr>
            <p:ph idx="2" type="pic"/>
          </p:nvPr>
        </p:nvSpPr>
        <p:spPr>
          <a:xfrm>
            <a:off x="1828800" y="1831975"/>
            <a:ext cx="5486400" cy="3962400"/>
          </a:xfrm>
          <a:prstGeom prst="rect">
            <a:avLst/>
          </a:prstGeom>
          <a:solidFill>
            <a:schemeClr val="dk2"/>
          </a:solidFill>
          <a:ln cap="sq" cmpd="sng" w="4445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190500" dir="2700000" dist="228600" sy="90000">
              <a:srgbClr val="000000">
                <a:alpha val="24710"/>
              </a:srgbClr>
            </a:outerShdw>
          </a:effectLst>
        </p:spPr>
      </p:sp>
      <p:sp>
        <p:nvSpPr>
          <p:cNvPr id="50" name="Google Shape;50;p8"/>
          <p:cNvSpPr txBox="1"/>
          <p:nvPr>
            <p:ph idx="1" type="body"/>
          </p:nvPr>
        </p:nvSpPr>
        <p:spPr>
          <a:xfrm>
            <a:off x="1828800" y="1166787"/>
            <a:ext cx="5486400" cy="53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Autofit/>
          </a:bodyPr>
          <a:lstStyle>
            <a:lvl1pPr indent="-228600" lvl="0" marL="457200" rtl="0" algn="ctr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1pPr>
            <a:lvl2pPr indent="-289560" lvl="1" marL="914400" rtl="0" algn="l">
              <a:spcBef>
                <a:spcPts val="240"/>
              </a:spcBef>
              <a:spcAft>
                <a:spcPts val="0"/>
              </a:spcAft>
              <a:buSzPts val="960"/>
              <a:buChar char="◼"/>
              <a:defRPr sz="1200"/>
            </a:lvl2pPr>
            <a:lvl3pPr indent="-288925" lvl="2" marL="1371600" rtl="0" algn="l">
              <a:spcBef>
                <a:spcPts val="200"/>
              </a:spcBef>
              <a:spcAft>
                <a:spcPts val="0"/>
              </a:spcAft>
              <a:buSzPts val="950"/>
              <a:buChar char="🢭"/>
              <a:defRPr sz="1000"/>
            </a:lvl3pPr>
            <a:lvl4pPr indent="-285750" lvl="3" marL="1828800" rtl="0" algn="l">
              <a:spcBef>
                <a:spcPts val="180"/>
              </a:spcBef>
              <a:spcAft>
                <a:spcPts val="0"/>
              </a:spcAft>
              <a:buSzPts val="900"/>
              <a:buChar char="🢝"/>
              <a:defRPr sz="900"/>
            </a:lvl4pPr>
            <a:lvl5pPr indent="-285750" lvl="4" marL="2286000" rtl="0" algn="l">
              <a:spcBef>
                <a:spcPts val="180"/>
              </a:spcBef>
              <a:spcAft>
                <a:spcPts val="0"/>
              </a:spcAft>
              <a:buSzPts val="900"/>
              <a:buChar char="■"/>
              <a:defRPr sz="900"/>
            </a:lvl5pPr>
            <a:lvl6pPr indent="-342900" lvl="5" marL="2743200" rtl="0" algn="l">
              <a:spcBef>
                <a:spcPts val="36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416675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BCBCBC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416675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7924800" y="6416675"/>
            <a:ext cx="76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400" cy="1162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Clr>
                <a:srgbClr val="F4DB8A"/>
              </a:buClr>
              <a:buSzPts val="2200"/>
              <a:buFont typeface="Lucida Sans"/>
              <a:buNone/>
              <a:defRPr b="0" sz="2200">
                <a:solidFill>
                  <a:srgbClr val="F4DB8A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457200" y="1524000"/>
            <a:ext cx="3008400" cy="460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rtl="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1pPr>
            <a:lvl2pPr indent="-228600" lvl="1" marL="914400" rtl="0" algn="l">
              <a:spcBef>
                <a:spcPts val="24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rtl="0" algn="l">
              <a:spcBef>
                <a:spcPts val="200"/>
              </a:spcBef>
              <a:spcAft>
                <a:spcPts val="0"/>
              </a:spcAft>
              <a:buSzPts val="950"/>
              <a:buNone/>
              <a:defRPr sz="1000"/>
            </a:lvl3pPr>
            <a:lvl4pPr indent="-228600" lvl="3" marL="1828800" rtl="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rtl="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indent="-342900" lvl="5" marL="2743200" rtl="0" algn="l">
              <a:spcBef>
                <a:spcPts val="36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3575050" y="273050"/>
            <a:ext cx="5111700" cy="585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35915" lvl="0" marL="457200" rtl="0" algn="l">
              <a:spcBef>
                <a:spcPts val="520"/>
              </a:spcBef>
              <a:spcAft>
                <a:spcPts val="0"/>
              </a:spcAft>
              <a:buSzPts val="1690"/>
              <a:buChar char="▣"/>
              <a:defRPr sz="2600"/>
            </a:lvl1pPr>
            <a:lvl2pPr indent="-350519" lvl="1" marL="914400" rtl="0" algn="l">
              <a:spcBef>
                <a:spcPts val="480"/>
              </a:spcBef>
              <a:spcAft>
                <a:spcPts val="0"/>
              </a:spcAft>
              <a:buSzPts val="1920"/>
              <a:buChar char="◼"/>
              <a:defRPr sz="2400"/>
            </a:lvl2pPr>
            <a:lvl3pPr indent="-361314" lvl="2" marL="1371600" rtl="0" algn="l">
              <a:spcBef>
                <a:spcPts val="440"/>
              </a:spcBef>
              <a:spcAft>
                <a:spcPts val="0"/>
              </a:spcAft>
              <a:buSzPts val="2090"/>
              <a:buChar char="🢭"/>
              <a:defRPr sz="2200"/>
            </a:lvl3pPr>
            <a:lvl4pPr indent="-355600" lvl="3" marL="1828800" rtl="0" algn="l">
              <a:spcBef>
                <a:spcPts val="400"/>
              </a:spcBef>
              <a:spcAft>
                <a:spcPts val="0"/>
              </a:spcAft>
              <a:buSzPts val="2000"/>
              <a:buChar char="🢝"/>
              <a:defRPr sz="2000"/>
            </a:lvl4pPr>
            <a:lvl5pPr indent="-342900" lvl="4" marL="2286000" rtl="0" algn="l">
              <a:spcBef>
                <a:spcPts val="360"/>
              </a:spcBef>
              <a:spcAft>
                <a:spcPts val="0"/>
              </a:spcAft>
              <a:buSzPts val="1800"/>
              <a:buChar char="■"/>
              <a:defRPr sz="1800"/>
            </a:lvl5pPr>
            <a:lvl6pPr indent="-342900" lvl="5" marL="2743200" rtl="0" algn="l">
              <a:spcBef>
                <a:spcPts val="36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416675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BCBCBC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416675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7924800" y="6416675"/>
            <a:ext cx="76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idx="10" type="dt"/>
          </p:nvPr>
        </p:nvSpPr>
        <p:spPr>
          <a:xfrm>
            <a:off x="457200" y="6416675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BCBCBC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 txBox="1"/>
          <p:nvPr>
            <p:ph idx="11" type="ftr"/>
          </p:nvPr>
        </p:nvSpPr>
        <p:spPr>
          <a:xfrm>
            <a:off x="3124200" y="6416675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0"/>
          <p:cNvSpPr txBox="1"/>
          <p:nvPr>
            <p:ph idx="12" type="sldNum"/>
          </p:nvPr>
        </p:nvSpPr>
        <p:spPr>
          <a:xfrm>
            <a:off x="7924800" y="6416675"/>
            <a:ext cx="76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/>
          <p:nvPr>
            <p:ph type="title"/>
          </p:nvPr>
        </p:nvSpPr>
        <p:spPr>
          <a:xfrm>
            <a:off x="457200" y="2730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4100"/>
              <a:buFont typeface="Lucida Sans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" type="body"/>
          </p:nvPr>
        </p:nvSpPr>
        <p:spPr>
          <a:xfrm>
            <a:off x="457200" y="1535112"/>
            <a:ext cx="4040100" cy="75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rtl="0" algn="l">
              <a:spcBef>
                <a:spcPts val="480"/>
              </a:spcBef>
              <a:spcAft>
                <a:spcPts val="0"/>
              </a:spcAft>
              <a:buSzPts val="1560"/>
              <a:buNone/>
              <a:defRPr b="0" sz="2400" cap="none">
                <a:solidFill>
                  <a:schemeClr val="lt1"/>
                </a:solidFill>
              </a:defRPr>
            </a:lvl1pPr>
            <a:lvl2pPr indent="-228600" lvl="1" marL="914400" rtl="0" algn="l">
              <a:spcBef>
                <a:spcPts val="4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rtl="0" algn="l">
              <a:spcBef>
                <a:spcPts val="360"/>
              </a:spcBef>
              <a:spcAft>
                <a:spcPts val="0"/>
              </a:spcAft>
              <a:buSzPts val="1710"/>
              <a:buNone/>
              <a:defRPr b="1" sz="1800"/>
            </a:lvl3pPr>
            <a:lvl4pPr indent="-228600" lvl="3" marL="1828800" rtl="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rtl="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342900" lvl="5" marL="2743200" rtl="0" algn="l">
              <a:spcBef>
                <a:spcPts val="36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68" name="Google Shape;68;p11"/>
          <p:cNvSpPr txBox="1"/>
          <p:nvPr>
            <p:ph idx="2" type="body"/>
          </p:nvPr>
        </p:nvSpPr>
        <p:spPr>
          <a:xfrm>
            <a:off x="4645025" y="1535112"/>
            <a:ext cx="4041900" cy="75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rtl="0" algn="l">
              <a:spcBef>
                <a:spcPts val="480"/>
              </a:spcBef>
              <a:spcAft>
                <a:spcPts val="0"/>
              </a:spcAft>
              <a:buSzPts val="1560"/>
              <a:buNone/>
              <a:defRPr b="0" sz="2400" cap="none">
                <a:solidFill>
                  <a:schemeClr val="lt1"/>
                </a:solidFill>
              </a:defRPr>
            </a:lvl1pPr>
            <a:lvl2pPr indent="-228600" lvl="1" marL="914400" rtl="0" algn="l">
              <a:spcBef>
                <a:spcPts val="4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rtl="0" algn="l">
              <a:spcBef>
                <a:spcPts val="360"/>
              </a:spcBef>
              <a:spcAft>
                <a:spcPts val="0"/>
              </a:spcAft>
              <a:buSzPts val="1710"/>
              <a:buNone/>
              <a:defRPr b="1" sz="1800"/>
            </a:lvl3pPr>
            <a:lvl4pPr indent="-228600" lvl="3" marL="1828800" rtl="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rtl="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342900" lvl="5" marL="2743200" rtl="0" algn="l">
              <a:spcBef>
                <a:spcPts val="36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69" name="Google Shape;69;p11"/>
          <p:cNvSpPr txBox="1"/>
          <p:nvPr>
            <p:ph idx="3" type="body"/>
          </p:nvPr>
        </p:nvSpPr>
        <p:spPr>
          <a:xfrm>
            <a:off x="457200" y="2362200"/>
            <a:ext cx="4040100" cy="376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7660" lvl="0" marL="457200" rtl="0" algn="l">
              <a:spcBef>
                <a:spcPts val="480"/>
              </a:spcBef>
              <a:spcAft>
                <a:spcPts val="0"/>
              </a:spcAft>
              <a:buSzPts val="1560"/>
              <a:buChar char="▣"/>
              <a:defRPr sz="2400"/>
            </a:lvl1pPr>
            <a:lvl2pPr indent="-330200" lvl="1" marL="914400" rtl="0" algn="l">
              <a:spcBef>
                <a:spcPts val="400"/>
              </a:spcBef>
              <a:spcAft>
                <a:spcPts val="0"/>
              </a:spcAft>
              <a:buSzPts val="1600"/>
              <a:buChar char="◼"/>
              <a:defRPr sz="2000"/>
            </a:lvl2pPr>
            <a:lvl3pPr indent="-337185" lvl="2" marL="1371600" rtl="0" algn="l">
              <a:spcBef>
                <a:spcPts val="360"/>
              </a:spcBef>
              <a:spcAft>
                <a:spcPts val="0"/>
              </a:spcAft>
              <a:buSzPts val="1710"/>
              <a:buChar char="🢭"/>
              <a:defRPr sz="1800"/>
            </a:lvl3pPr>
            <a:lvl4pPr indent="-330200" lvl="3" marL="1828800" rtl="0" algn="l">
              <a:spcBef>
                <a:spcPts val="320"/>
              </a:spcBef>
              <a:spcAft>
                <a:spcPts val="0"/>
              </a:spcAft>
              <a:buSzPts val="1600"/>
              <a:buChar char="🢝"/>
              <a:defRPr sz="1600"/>
            </a:lvl4pPr>
            <a:lvl5pPr indent="-330200" lvl="4" marL="2286000" rtl="0" algn="l">
              <a:spcBef>
                <a:spcPts val="320"/>
              </a:spcBef>
              <a:spcAft>
                <a:spcPts val="0"/>
              </a:spcAft>
              <a:buSzPts val="1600"/>
              <a:buChar char="■"/>
              <a:defRPr sz="1600"/>
            </a:lvl5pPr>
            <a:lvl6pPr indent="-342900" lvl="5" marL="2743200" rtl="0" algn="l">
              <a:spcBef>
                <a:spcPts val="36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4" type="body"/>
          </p:nvPr>
        </p:nvSpPr>
        <p:spPr>
          <a:xfrm>
            <a:off x="4645025" y="2362200"/>
            <a:ext cx="4041900" cy="376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7660" lvl="0" marL="457200" rtl="0" algn="l">
              <a:spcBef>
                <a:spcPts val="480"/>
              </a:spcBef>
              <a:spcAft>
                <a:spcPts val="0"/>
              </a:spcAft>
              <a:buSzPts val="1560"/>
              <a:buChar char="▣"/>
              <a:defRPr sz="2400"/>
            </a:lvl1pPr>
            <a:lvl2pPr indent="-330200" lvl="1" marL="914400" rtl="0" algn="l">
              <a:spcBef>
                <a:spcPts val="400"/>
              </a:spcBef>
              <a:spcAft>
                <a:spcPts val="0"/>
              </a:spcAft>
              <a:buSzPts val="1600"/>
              <a:buChar char="◼"/>
              <a:defRPr sz="2000"/>
            </a:lvl2pPr>
            <a:lvl3pPr indent="-337185" lvl="2" marL="1371600" rtl="0" algn="l">
              <a:spcBef>
                <a:spcPts val="360"/>
              </a:spcBef>
              <a:spcAft>
                <a:spcPts val="0"/>
              </a:spcAft>
              <a:buSzPts val="1710"/>
              <a:buChar char="🢭"/>
              <a:defRPr sz="1800"/>
            </a:lvl3pPr>
            <a:lvl4pPr indent="-330200" lvl="3" marL="1828800" rtl="0" algn="l">
              <a:spcBef>
                <a:spcPts val="320"/>
              </a:spcBef>
              <a:spcAft>
                <a:spcPts val="0"/>
              </a:spcAft>
              <a:buSzPts val="1600"/>
              <a:buChar char="🢝"/>
              <a:defRPr sz="1600"/>
            </a:lvl4pPr>
            <a:lvl5pPr indent="-330200" lvl="4" marL="2286000" rtl="0" algn="l">
              <a:spcBef>
                <a:spcPts val="320"/>
              </a:spcBef>
              <a:spcAft>
                <a:spcPts val="0"/>
              </a:spcAft>
              <a:buSzPts val="1600"/>
              <a:buChar char="■"/>
              <a:defRPr sz="1600"/>
            </a:lvl5pPr>
            <a:lvl6pPr indent="-342900" lvl="5" marL="2743200" rtl="0" algn="l">
              <a:spcBef>
                <a:spcPts val="36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416675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BCBCBC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416675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7924800" y="6416675"/>
            <a:ext cx="76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3"/>
          <p:cNvSpPr txBox="1"/>
          <p:nvPr>
            <p:ph type="title"/>
          </p:nvPr>
        </p:nvSpPr>
        <p:spPr>
          <a:xfrm>
            <a:off x="1600200" y="609600"/>
            <a:ext cx="7086600" cy="1828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Clr>
                <a:srgbClr val="DCC577"/>
              </a:buClr>
              <a:buSzPts val="4800"/>
              <a:buFont typeface="Lucida Sans"/>
              <a:buNone/>
              <a:defRPr b="1" sz="4800" cap="none">
                <a:solidFill>
                  <a:srgbClr val="DCC577"/>
                </a:solidFill>
                <a:effectLst>
                  <a:outerShdw blurRad="114300" rotWithShape="0" algn="tl" dir="2700000" dist="101600">
                    <a:srgbClr val="000000">
                      <a:alpha val="4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3"/>
          <p:cNvSpPr txBox="1"/>
          <p:nvPr>
            <p:ph idx="1" type="body"/>
          </p:nvPr>
        </p:nvSpPr>
        <p:spPr>
          <a:xfrm>
            <a:off x="1600200" y="2507786"/>
            <a:ext cx="7086600" cy="15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rtl="0" algn="l">
              <a:spcBef>
                <a:spcPts val="400"/>
              </a:spcBef>
              <a:spcAft>
                <a:spcPts val="0"/>
              </a:spcAft>
              <a:buSzPts val="1300"/>
              <a:buNone/>
              <a:defRPr sz="2000">
                <a:solidFill>
                  <a:schemeClr val="lt1"/>
                </a:solidFill>
              </a:defRPr>
            </a:lvl1pPr>
            <a:lvl2pPr indent="-228600" lvl="1" marL="914400" rtl="0" algn="l">
              <a:spcBef>
                <a:spcPts val="36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rtl="0" algn="l">
              <a:spcBef>
                <a:spcPts val="320"/>
              </a:spcBef>
              <a:spcAft>
                <a:spcPts val="0"/>
              </a:spcAft>
              <a:buSzPts val="152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rtl="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rtl="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5pPr>
            <a:lvl6pPr indent="-342900" lvl="5" marL="2743200" rtl="0" algn="l">
              <a:spcBef>
                <a:spcPts val="36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rtl="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83" name="Google Shape;83;p13"/>
          <p:cNvSpPr txBox="1"/>
          <p:nvPr>
            <p:ph idx="10" type="dt"/>
          </p:nvPr>
        </p:nvSpPr>
        <p:spPr>
          <a:xfrm>
            <a:off x="457200" y="6416675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BCBCBC"/>
                </a:solidFill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3"/>
          <p:cNvSpPr txBox="1"/>
          <p:nvPr>
            <p:ph idx="11" type="ftr"/>
          </p:nvPr>
        </p:nvSpPr>
        <p:spPr>
          <a:xfrm>
            <a:off x="3124200" y="6416675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3"/>
          <p:cNvSpPr txBox="1"/>
          <p:nvPr>
            <p:ph idx="12" type="sldNum"/>
          </p:nvPr>
        </p:nvSpPr>
        <p:spPr>
          <a:xfrm>
            <a:off x="7924800" y="6416675"/>
            <a:ext cx="76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1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4100"/>
              <a:buFont typeface="Lucida Sans"/>
              <a:buNone/>
              <a:defRPr b="1" i="0" sz="4100" u="none" cap="none" strike="noStrike">
                <a:gradFill>
                  <a:gsLst>
                    <a:gs pos="0">
                      <a:srgbClr val="EAD594">
                        <a:alpha val="100000"/>
                      </a:srgbClr>
                    </a:gs>
                    <a:gs pos="73000">
                      <a:srgbClr val="EAD594">
                        <a:alpha val="100000"/>
                      </a:srgbClr>
                    </a:gs>
                    <a:gs pos="100000">
                      <a:srgbClr val="E6CF7F">
                        <a:alpha val="100000"/>
                      </a:srgbClr>
                    </a:gs>
                  </a:gsLst>
                  <a:lin ang="4800000" scaled="1"/>
                </a:gradFill>
                <a:effectLst>
                  <a:outerShdw blurRad="114300" rotWithShape="0" algn="tl" dir="2700000" dist="101600">
                    <a:srgbClr val="000000">
                      <a:alpha val="4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4170" lvl="0" marL="457200" marR="0" rtl="0" algn="l">
              <a:spcBef>
                <a:spcPts val="560"/>
              </a:spcBef>
              <a:spcAft>
                <a:spcPts val="0"/>
              </a:spcAft>
              <a:buClr>
                <a:srgbClr val="F9F9F9"/>
              </a:buClr>
              <a:buSzPts val="1820"/>
              <a:buFont typeface="Noto Sans Symbols"/>
              <a:buChar char="▣"/>
              <a:defRPr b="0" i="0" sz="28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indent="-350519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1920"/>
              <a:buFont typeface="Noto Sans Symbols"/>
              <a:buChar char="◼"/>
              <a:defRPr b="0" i="0" sz="24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indent="-361314" lvl="2" marL="1371600" marR="0" rtl="0" algn="l">
              <a:spcBef>
                <a:spcPts val="440"/>
              </a:spcBef>
              <a:spcAft>
                <a:spcPts val="0"/>
              </a:spcAft>
              <a:buClr>
                <a:schemeClr val="lt1"/>
              </a:buClr>
              <a:buSzPts val="2090"/>
              <a:buFont typeface="Noto Sans Symbols"/>
              <a:buChar char="🢭"/>
              <a:defRPr b="0" i="0" sz="22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Noto Sans Symbols"/>
              <a:buChar char="🢝"/>
              <a:defRPr b="0" i="0" sz="20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oto Sans Symbols"/>
              <a:buChar char="🢝"/>
              <a:defRPr b="0" i="0" sz="18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indent="-317500" lvl="7" marL="3657600" marR="0" rtl="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416675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416675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7924800" y="6416675"/>
            <a:ext cx="76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4100"/>
              <a:buFont typeface="Lucida Sans"/>
              <a:buNone/>
              <a:defRPr b="1" i="0" sz="4100" u="none" cap="none" strike="noStrike">
                <a:gradFill>
                  <a:gsLst>
                    <a:gs pos="0">
                      <a:srgbClr val="EAD594">
                        <a:alpha val="100000"/>
                      </a:srgbClr>
                    </a:gs>
                    <a:gs pos="73000">
                      <a:srgbClr val="EAD594">
                        <a:alpha val="100000"/>
                      </a:srgbClr>
                    </a:gs>
                    <a:gs pos="100000">
                      <a:srgbClr val="E6CF7F">
                        <a:alpha val="100000"/>
                      </a:srgbClr>
                    </a:gs>
                  </a:gsLst>
                  <a:lin ang="4800000" scaled="1"/>
                </a:gradFill>
                <a:effectLst>
                  <a:outerShdw blurRad="114300" rotWithShape="0" algn="tl" dir="2700000" dist="101600">
                    <a:srgbClr val="000000">
                      <a:alpha val="4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>
            <a:off x="457200" y="1600200"/>
            <a:ext cx="8229600" cy="4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4170" lvl="0" marL="457200" marR="0" rtl="0" algn="l">
              <a:spcBef>
                <a:spcPts val="560"/>
              </a:spcBef>
              <a:spcAft>
                <a:spcPts val="0"/>
              </a:spcAft>
              <a:buClr>
                <a:srgbClr val="F9F9F9"/>
              </a:buClr>
              <a:buSzPts val="1820"/>
              <a:buFont typeface="Noto Sans Symbols"/>
              <a:buChar char="▣"/>
              <a:defRPr b="0" i="0" sz="28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indent="-350519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1920"/>
              <a:buFont typeface="Noto Sans Symbols"/>
              <a:buChar char="◼"/>
              <a:defRPr b="0" i="0" sz="24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indent="-361314" lvl="2" marL="1371600" marR="0" rtl="0" algn="l">
              <a:spcBef>
                <a:spcPts val="440"/>
              </a:spcBef>
              <a:spcAft>
                <a:spcPts val="0"/>
              </a:spcAft>
              <a:buClr>
                <a:schemeClr val="lt1"/>
              </a:buClr>
              <a:buSzPts val="2090"/>
              <a:buFont typeface="Noto Sans Symbols"/>
              <a:buChar char="🢭"/>
              <a:defRPr b="0" i="0" sz="22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Noto Sans Symbols"/>
              <a:buChar char="🢝"/>
              <a:defRPr b="0" i="0" sz="20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oto Sans Symbols"/>
              <a:buChar char="🢝"/>
              <a:defRPr b="0" i="0" sz="18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indent="-317500" lvl="7" marL="3657600" marR="0" rtl="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416675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416675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7924800" y="6416675"/>
            <a:ext cx="762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CBCBC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rgbClr val="BCBCB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8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jpg"/><Relationship Id="rId4" Type="http://schemas.openxmlformats.org/officeDocument/2006/relationships/image" Target="../media/image4.jpg"/><Relationship Id="rId5" Type="http://schemas.openxmlformats.org/officeDocument/2006/relationships/image" Target="../media/image5.jpg"/><Relationship Id="rId6" Type="http://schemas.openxmlformats.org/officeDocument/2006/relationships/image" Target="../media/image6.jpg"/><Relationship Id="rId7" Type="http://schemas.openxmlformats.org/officeDocument/2006/relationships/image" Target="../media/image7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jpg"/><Relationship Id="rId4" Type="http://schemas.openxmlformats.org/officeDocument/2006/relationships/image" Target="../media/image9.jpg"/><Relationship Id="rId5" Type="http://schemas.openxmlformats.org/officeDocument/2006/relationships/image" Target="../media/image10.jpg"/><Relationship Id="rId6" Type="http://schemas.openxmlformats.org/officeDocument/2006/relationships/image" Target="../media/image11.jpg"/><Relationship Id="rId7" Type="http://schemas.openxmlformats.org/officeDocument/2006/relationships/image" Target="../media/image1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jpg"/><Relationship Id="rId4" Type="http://schemas.openxmlformats.org/officeDocument/2006/relationships/image" Target="../media/image14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5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6.jpg"/><Relationship Id="rId4" Type="http://schemas.openxmlformats.org/officeDocument/2006/relationships/image" Target="../media/image17.jpg"/><Relationship Id="rId5" Type="http://schemas.openxmlformats.org/officeDocument/2006/relationships/image" Target="../media/image18.jpg"/><Relationship Id="rId6" Type="http://schemas.openxmlformats.org/officeDocument/2006/relationships/image" Target="../media/image19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0.jpg"/><Relationship Id="rId4" Type="http://schemas.openxmlformats.org/officeDocument/2006/relationships/image" Target="../media/image21.jpg"/><Relationship Id="rId5" Type="http://schemas.openxmlformats.org/officeDocument/2006/relationships/image" Target="../media/image22.jpg"/><Relationship Id="rId6" Type="http://schemas.openxmlformats.org/officeDocument/2006/relationships/image" Target="../media/image23.jpg"/><Relationship Id="rId7" Type="http://schemas.openxmlformats.org/officeDocument/2006/relationships/image" Target="../media/image24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5.jpg"/><Relationship Id="rId4" Type="http://schemas.openxmlformats.org/officeDocument/2006/relationships/image" Target="../media/image26.jpg"/><Relationship Id="rId5" Type="http://schemas.openxmlformats.org/officeDocument/2006/relationships/image" Target="../media/image27.jpg"/><Relationship Id="rId6" Type="http://schemas.openxmlformats.org/officeDocument/2006/relationships/image" Target="../media/image28.jpg"/><Relationship Id="rId7" Type="http://schemas.openxmlformats.org/officeDocument/2006/relationships/image" Target="../media/image29.jpg"/><Relationship Id="rId8" Type="http://schemas.openxmlformats.org/officeDocument/2006/relationships/image" Target="../media/image30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1.jpg"/><Relationship Id="rId4" Type="http://schemas.openxmlformats.org/officeDocument/2006/relationships/image" Target="../media/image32.jpg"/><Relationship Id="rId5" Type="http://schemas.openxmlformats.org/officeDocument/2006/relationships/image" Target="../media/image33.jpg"/><Relationship Id="rId6" Type="http://schemas.openxmlformats.org/officeDocument/2006/relationships/image" Target="../media/image34.jpg"/><Relationship Id="rId7" Type="http://schemas.openxmlformats.org/officeDocument/2006/relationships/image" Target="../media/image35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4"/>
          <p:cNvSpPr txBox="1"/>
          <p:nvPr>
            <p:ph idx="4294967295" type="ctrTitle"/>
          </p:nvPr>
        </p:nvSpPr>
        <p:spPr>
          <a:xfrm>
            <a:off x="685800" y="357167"/>
            <a:ext cx="7772400" cy="13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45700" spcFirstLastPara="1" rIns="4570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ucida Sans"/>
              <a:buNone/>
            </a:pPr>
            <a:r>
              <a:rPr b="0" i="0" lang="ru-RU" sz="2000" u="none" cap="none" strike="noStrike">
                <a:solidFill>
                  <a:schemeClr val="lt1"/>
                </a:solidFill>
                <a:effectLst>
                  <a:outerShdw blurRad="63500" rotWithShape="0" algn="tl" dir="3600000">
                    <a:srgbClr val="000000">
                      <a:alpha val="7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rPr>
              <a:t>Формирование у детей старшего дошкольного возраста осознанного отношения к своему здоровью и приобщению их к здоровому образу жизни</a:t>
            </a:r>
            <a:endParaRPr b="0" i="0" sz="2000" u="none" cap="none" strike="noStrike">
              <a:solidFill>
                <a:schemeClr val="lt1"/>
              </a:solidFill>
              <a:effectLst>
                <a:outerShdw blurRad="63500" rotWithShape="0" algn="tl" dir="3600000">
                  <a:srgbClr val="000000">
                    <a:alpha val="70000"/>
                  </a:srgbClr>
                </a:outerShdw>
              </a:effectLst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91" name="Google Shape;91;p14"/>
          <p:cNvSpPr txBox="1"/>
          <p:nvPr>
            <p:ph idx="1" type="subTitle"/>
          </p:nvPr>
        </p:nvSpPr>
        <p:spPr>
          <a:xfrm>
            <a:off x="857250" y="4481507"/>
            <a:ext cx="6915300" cy="159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0" i="0" sz="2000" u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0" i="0" sz="2000" u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0" i="0" sz="2000" u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0" i="0" sz="2000" u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0" i="0" sz="2000" u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0" i="0" sz="2000" u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0" i="0" sz="2000" u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None/>
            </a:pPr>
            <a:r>
              <a:rPr b="0" i="0" lang="ru-RU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Воспитатели:</a:t>
            </a:r>
            <a:endParaRPr/>
          </a:p>
          <a:p>
            <a:pPr indent="0" lvl="0" marL="0" rtl="0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None/>
            </a:pPr>
            <a:r>
              <a:rPr b="0" i="0" lang="ru-RU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Викулова Надежда Васильевна</a:t>
            </a:r>
            <a:endParaRPr/>
          </a:p>
          <a:p>
            <a:pPr indent="0" lvl="0" marL="0" rtl="0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None/>
            </a:pPr>
            <a:r>
              <a:rPr b="0" i="0" lang="ru-RU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Толмачева Светлана Васильевна</a:t>
            </a:r>
            <a:endParaRPr/>
          </a:p>
        </p:txBody>
      </p:sp>
      <p:pic>
        <p:nvPicPr>
          <p:cNvPr descr="C:\Users\777\Documents\ЮЛЕК\3 группа\супер мама 2016 7 гр\IMG_20161124_111148.jpg" id="92" name="Google Shape;92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57437" y="2286000"/>
            <a:ext cx="3929062" cy="21955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/>
          <p:nvPr>
            <p:ph idx="4294967295" type="title"/>
          </p:nvPr>
        </p:nvSpPr>
        <p:spPr>
          <a:xfrm>
            <a:off x="457200" y="274638"/>
            <a:ext cx="8229600" cy="601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2000"/>
              <a:buFont typeface="Lucida Sans"/>
              <a:buNone/>
            </a:pPr>
            <a:r>
              <a:rPr b="1" i="0" lang="ru-RU" sz="2000" u="none" cap="none" strike="noStrike">
                <a:gradFill>
                  <a:gsLst>
                    <a:gs pos="0">
                      <a:srgbClr val="EAD594">
                        <a:alpha val="100000"/>
                      </a:srgbClr>
                    </a:gs>
                    <a:gs pos="73000">
                      <a:srgbClr val="EAD594">
                        <a:alpha val="100000"/>
                      </a:srgbClr>
                    </a:gs>
                    <a:gs pos="100000">
                      <a:srgbClr val="E6CF7F">
                        <a:alpha val="100000"/>
                      </a:srgbClr>
                    </a:gs>
                  </a:gsLst>
                  <a:lin ang="4800000" scaled="1"/>
                </a:gradFill>
                <a:effectLst>
                  <a:outerShdw blurRad="114300" rotWithShape="0" algn="tl" dir="2700000" dist="101600">
                    <a:srgbClr val="000000">
                      <a:alpha val="4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rPr>
              <a:t>Здорового ребенка легче воспитывать, У него быстрее устанавливаются все необходимые умения и навыки, он лучше приспосабливается к смене условий и воспринимает все предъявленные к нему требования. Дошкольный период является ответственным периодом в жизни человека в формировании физического здоровья и культурных навыков, обеспечивающих его совершенствование, укрепление и сохранение в будущем. На сегодняшний день проблема здоровья детей очень актуальна. У большинства взрослых низкий уровень представлений о здоровом образе жизни. И недостаточная компетентность родителей к приобщению своих детей к ЗОЖ. </a:t>
            </a:r>
            <a:br>
              <a:rPr b="1" i="0" lang="ru-RU" sz="2000" u="none" cap="none" strike="noStrike">
                <a:gradFill>
                  <a:gsLst>
                    <a:gs pos="0">
                      <a:srgbClr val="EAD594">
                        <a:alpha val="100000"/>
                      </a:srgbClr>
                    </a:gs>
                    <a:gs pos="73000">
                      <a:srgbClr val="EAD594">
                        <a:alpha val="100000"/>
                      </a:srgbClr>
                    </a:gs>
                    <a:gs pos="100000">
                      <a:srgbClr val="E6CF7F">
                        <a:alpha val="100000"/>
                      </a:srgbClr>
                    </a:gs>
                  </a:gsLst>
                  <a:lin ang="4800000" scaled="1"/>
                </a:gradFill>
                <a:effectLst>
                  <a:outerShdw blurRad="114300" rotWithShape="0" algn="tl" dir="2700000" dist="101600">
                    <a:srgbClr val="000000">
                      <a:alpha val="4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rPr>
            </a:br>
            <a:r>
              <a:rPr b="1" i="0" lang="ru-RU" sz="2400" u="none" cap="none" strike="noStrike">
                <a:solidFill>
                  <a:srgbClr val="FF0000"/>
                </a:solidFill>
                <a:effectLst>
                  <a:outerShdw blurRad="114300" rotWithShape="0" algn="tl" dir="2700000" dist="101600">
                    <a:srgbClr val="000000">
                      <a:alpha val="4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rPr>
              <a:t>Решением данных проблем мы видим в организации работы детского сада с семьями обучающихся по формированию осознанного отношения к своему здоровью и приобщению к ЗОЖ</a:t>
            </a:r>
            <a:endParaRPr b="1" i="0" sz="2400" u="none" cap="none" strike="noStrike">
              <a:solidFill>
                <a:srgbClr val="FF0000"/>
              </a:solidFill>
              <a:effectLst>
                <a:outerShdw blurRad="114300" rotWithShape="0" algn="tl" dir="2700000" dist="101600">
                  <a:srgbClr val="000000">
                    <a:alpha val="40000"/>
                  </a:srgbClr>
                </a:outerShdw>
              </a:effectLst>
              <a:latin typeface="Lucida Sans"/>
              <a:ea typeface="Lucida Sans"/>
              <a:cs typeface="Lucida Sans"/>
              <a:sym typeface="Lucida Sans"/>
            </a:endParaRPr>
          </a:p>
        </p:txBody>
      </p:sp>
    </p:spTree>
  </p:cSld>
  <p:clrMapOvr>
    <a:masterClrMapping/>
  </p:clrMapOvr>
  <p:transition spd="slow"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6"/>
          <p:cNvSpPr txBox="1"/>
          <p:nvPr>
            <p:ph idx="4294967295"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2400"/>
              <a:buFont typeface="Lucida Sans"/>
              <a:buNone/>
            </a:pPr>
            <a:r>
              <a:rPr b="1" i="0" lang="ru-RU" sz="2400" u="none" cap="none" strike="noStrike">
                <a:gradFill>
                  <a:gsLst>
                    <a:gs pos="0">
                      <a:srgbClr val="EAD594">
                        <a:alpha val="100000"/>
                      </a:srgbClr>
                    </a:gs>
                    <a:gs pos="73000">
                      <a:srgbClr val="EAD594">
                        <a:alpha val="100000"/>
                      </a:srgbClr>
                    </a:gs>
                    <a:gs pos="100000">
                      <a:srgbClr val="E6CF7F">
                        <a:alpha val="100000"/>
                      </a:srgbClr>
                    </a:gs>
                  </a:gsLst>
                  <a:lin ang="4800000" scaled="1"/>
                </a:gradFill>
                <a:effectLst>
                  <a:outerShdw blurRad="114300" rotWithShape="0" algn="tl" dir="2700000" dist="101600">
                    <a:srgbClr val="000000">
                      <a:alpha val="4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rPr>
              <a:t>Цель работы: сформировать у детей потребность в здоровом образе жизни.</a:t>
            </a:r>
            <a:endParaRPr b="1" i="0" sz="2400" u="none" cap="none" strike="noStrike">
              <a:gradFill>
                <a:gsLst>
                  <a:gs pos="0">
                    <a:srgbClr val="EAD594">
                      <a:alpha val="100000"/>
                    </a:srgbClr>
                  </a:gs>
                  <a:gs pos="73000">
                    <a:srgbClr val="EAD594">
                      <a:alpha val="100000"/>
                    </a:srgbClr>
                  </a:gs>
                  <a:gs pos="100000">
                    <a:srgbClr val="E6CF7F">
                      <a:alpha val="100000"/>
                    </a:srgbClr>
                  </a:gs>
                </a:gsLst>
                <a:lin ang="4800000" scaled="1"/>
              </a:gradFill>
              <a:effectLst>
                <a:outerShdw blurRad="114300" rotWithShape="0" algn="tl" dir="2700000" dist="101600">
                  <a:srgbClr val="000000">
                    <a:alpha val="40000"/>
                  </a:srgbClr>
                </a:outerShdw>
              </a:effectLst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103" name="Google Shape;103;p16"/>
          <p:cNvSpPr txBox="1"/>
          <p:nvPr>
            <p:ph idx="1" type="body"/>
          </p:nvPr>
        </p:nvSpPr>
        <p:spPr>
          <a:xfrm>
            <a:off x="457200" y="1600200"/>
            <a:ext cx="8229600" cy="4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11162" lvl="0" marL="54768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1300"/>
              <a:buFont typeface="Noto Sans Symbols"/>
              <a:buNone/>
            </a:pPr>
            <a:r>
              <a:rPr b="0" i="0" lang="ru-RU" sz="20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Задачи:</a:t>
            </a:r>
            <a:endParaRPr/>
          </a:p>
          <a:p>
            <a:pPr indent="-411162" lvl="0" marL="54768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F9F9F9"/>
              </a:buClr>
              <a:buSzPts val="1300"/>
              <a:buFont typeface="Noto Sans Symbols"/>
              <a:buChar char="❑"/>
            </a:pPr>
            <a:r>
              <a:rPr b="0" i="0" lang="ru-RU" sz="20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Создать условия для обогащения представлений детей о своем организме, здоровье, принципах здорового образа жизни.</a:t>
            </a:r>
            <a:endParaRPr/>
          </a:p>
          <a:p>
            <a:pPr indent="-411162" lvl="0" marL="54768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F9F9F9"/>
              </a:buClr>
              <a:buSzPts val="1300"/>
              <a:buFont typeface="Noto Sans Symbols"/>
              <a:buChar char="❑"/>
            </a:pPr>
            <a:r>
              <a:rPr b="0" i="0" lang="ru-RU" sz="20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Содействовать повышению компетентности родителей воспитанников в вопросах оздоровления дошкольников.</a:t>
            </a:r>
            <a:endParaRPr/>
          </a:p>
          <a:p>
            <a:pPr indent="-411162" lvl="0" marL="54768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F9F9F9"/>
              </a:buClr>
              <a:buSzPts val="1300"/>
              <a:buFont typeface="Noto Sans Symbols"/>
              <a:buChar char="❑"/>
            </a:pPr>
            <a:r>
              <a:rPr b="0" i="0" lang="ru-RU" sz="20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Развивать у детей любознательность, активность, интерес к здоровью, способам его укрепления и сохранения.</a:t>
            </a:r>
            <a:endParaRPr/>
          </a:p>
          <a:p>
            <a:pPr indent="-411162" lvl="0" marL="54768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F9F9F9"/>
              </a:buClr>
              <a:buSzPts val="1300"/>
              <a:buFont typeface="Noto Sans Symbols"/>
              <a:buChar char="❑"/>
            </a:pPr>
            <a:r>
              <a:rPr b="0" i="0" lang="ru-RU" sz="20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Воспитывать ценностное отношение к здоровью, мотивацию к здоровьесберегающему поведению.</a:t>
            </a:r>
            <a:endParaRPr/>
          </a:p>
          <a:p>
            <a:pPr indent="-328612" lvl="0" marL="54768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F9F9F9"/>
              </a:buClr>
              <a:buSzPts val="1300"/>
              <a:buFont typeface="Noto Sans Symbols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28612" lvl="0" marL="54768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F9F9F9"/>
              </a:buClr>
              <a:buSzPts val="1300"/>
              <a:buFont typeface="Noto Sans Symbols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28612" lvl="0" marL="54768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F9F9F9"/>
              </a:buClr>
              <a:buSzPts val="1300"/>
              <a:buFont typeface="Noto Sans Symbols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28612" lvl="0" marL="54768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F9F9F9"/>
              </a:buClr>
              <a:buSzPts val="1300"/>
              <a:buFont typeface="Noto Sans Symbols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28612" lvl="0" marL="54768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F9F9F9"/>
              </a:buClr>
              <a:buSzPts val="1300"/>
              <a:buFont typeface="Noto Sans Symbols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28612" lvl="0" marL="54768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F9F9F9"/>
              </a:buClr>
              <a:buSzPts val="1300"/>
              <a:buFont typeface="Noto Sans Symbols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28612" lvl="0" marL="54768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F9F9F9"/>
              </a:buClr>
              <a:buSzPts val="1300"/>
              <a:buFont typeface="Noto Sans Symbols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28612" lvl="0" marL="54768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F9F9F9"/>
              </a:buClr>
              <a:buSzPts val="1300"/>
              <a:buFont typeface="Noto Sans Symbols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28612" lvl="0" marL="54768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F9F9F9"/>
              </a:buClr>
              <a:buSzPts val="1300"/>
              <a:buFont typeface="Noto Sans Symbols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28612" lvl="0" marL="54768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F9F9F9"/>
              </a:buClr>
              <a:buSzPts val="1300"/>
              <a:buFont typeface="Noto Sans Symbols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28612" lvl="0" marL="54768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F9F9F9"/>
              </a:buClr>
              <a:buSzPts val="1300"/>
              <a:buFont typeface="Noto Sans Symbols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5592" lvl="0" marL="547687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F9F9F9"/>
              </a:buClr>
              <a:buSzPts val="1820"/>
              <a:buFont typeface="Noto Sans Symbols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5910" lvl="0" marL="548640" marR="0" rtl="0" algn="l">
              <a:spcBef>
                <a:spcPts val="560"/>
              </a:spcBef>
              <a:spcAft>
                <a:spcPts val="0"/>
              </a:spcAft>
              <a:buClr>
                <a:srgbClr val="F9F9F9"/>
              </a:buClr>
              <a:buSzPts val="1820"/>
              <a:buFont typeface="Noto Sans Symbols"/>
              <a:buNone/>
            </a:pPr>
            <a:r>
              <a:t/>
            </a:r>
            <a:endParaRPr b="0" i="0" sz="2800" u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spd="slow"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7"/>
          <p:cNvSpPr txBox="1"/>
          <p:nvPr>
            <p:ph idx="4294967295"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2400"/>
              <a:buFont typeface="Lucida Sans"/>
              <a:buNone/>
            </a:pPr>
            <a:r>
              <a:rPr b="1" i="0" lang="ru-RU" sz="2400" u="none" cap="none" strike="noStrike">
                <a:gradFill>
                  <a:gsLst>
                    <a:gs pos="0">
                      <a:srgbClr val="EAD594">
                        <a:alpha val="100000"/>
                      </a:srgbClr>
                    </a:gs>
                    <a:gs pos="73000">
                      <a:srgbClr val="EAD594">
                        <a:alpha val="100000"/>
                      </a:srgbClr>
                    </a:gs>
                    <a:gs pos="100000">
                      <a:srgbClr val="E6CF7F">
                        <a:alpha val="100000"/>
                      </a:srgbClr>
                    </a:gs>
                  </a:gsLst>
                  <a:lin ang="4800000" scaled="1"/>
                </a:gradFill>
                <a:effectLst>
                  <a:outerShdw blurRad="114300" rotWithShape="0" algn="tl" dir="2700000" dist="101600">
                    <a:srgbClr val="000000">
                      <a:alpha val="4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rPr>
              <a:t>Наша работа по формированию отношения к ЗОЖ заключается:</a:t>
            </a:r>
            <a:endParaRPr b="1" i="0" sz="2400" u="none" cap="none" strike="noStrike">
              <a:gradFill>
                <a:gsLst>
                  <a:gs pos="0">
                    <a:srgbClr val="EAD594">
                      <a:alpha val="100000"/>
                    </a:srgbClr>
                  </a:gs>
                  <a:gs pos="73000">
                    <a:srgbClr val="EAD594">
                      <a:alpha val="100000"/>
                    </a:srgbClr>
                  </a:gs>
                  <a:gs pos="100000">
                    <a:srgbClr val="E6CF7F">
                      <a:alpha val="100000"/>
                    </a:srgbClr>
                  </a:gs>
                </a:gsLst>
                <a:lin ang="4800000" scaled="1"/>
              </a:gradFill>
              <a:effectLst>
                <a:outerShdw blurRad="114300" rotWithShape="0" algn="tl" dir="2700000" dist="101600">
                  <a:srgbClr val="000000">
                    <a:alpha val="40000"/>
                  </a:srgbClr>
                </a:outerShdw>
              </a:effectLst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109" name="Google Shape;109;p17"/>
          <p:cNvSpPr txBox="1"/>
          <p:nvPr>
            <p:ph idx="1" type="body"/>
          </p:nvPr>
        </p:nvSpPr>
        <p:spPr>
          <a:xfrm>
            <a:off x="457200" y="1600200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11162" lvl="0" marL="54768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910"/>
              <a:buFont typeface="Noto Sans Symbols"/>
              <a:buNone/>
            </a:pPr>
            <a:r>
              <a:rPr b="0" i="0" lang="ru-RU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работе с родителями через :</a:t>
            </a:r>
            <a:endParaRPr/>
          </a:p>
          <a:p>
            <a:pPr indent="-411162" lvl="0" marL="547687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F9F9F9"/>
              </a:buClr>
              <a:buSzPts val="910"/>
              <a:buFont typeface="Noto Sans Symbols"/>
              <a:buChar char="▣"/>
            </a:pPr>
            <a:r>
              <a:rPr b="0" i="0" lang="ru-RU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Беседы, </a:t>
            </a:r>
            <a:endParaRPr/>
          </a:p>
          <a:p>
            <a:pPr indent="-411162" lvl="0" marL="547687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F9F9F9"/>
              </a:buClr>
              <a:buSzPts val="910"/>
              <a:buFont typeface="Noto Sans Symbols"/>
              <a:buChar char="▣"/>
            </a:pPr>
            <a:r>
              <a:rPr b="0" i="0" lang="ru-RU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Оформление стендов, </a:t>
            </a:r>
            <a:endParaRPr/>
          </a:p>
          <a:p>
            <a:pPr indent="-411162" lvl="0" marL="547687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F9F9F9"/>
              </a:buClr>
              <a:buSzPts val="910"/>
              <a:buFont typeface="Noto Sans Symbols"/>
              <a:buChar char="▣"/>
            </a:pPr>
            <a:r>
              <a:rPr b="0" i="0" lang="ru-RU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Раздачи памяток, </a:t>
            </a:r>
            <a:endParaRPr/>
          </a:p>
          <a:p>
            <a:pPr indent="-411162" lvl="0" marL="547687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F9F9F9"/>
              </a:buClr>
              <a:buSzPts val="910"/>
              <a:buFont typeface="Noto Sans Symbols"/>
              <a:buChar char="▣"/>
            </a:pPr>
            <a:r>
              <a:rPr b="0" i="0" lang="ru-RU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Проведение Дней открытых дверей, где они могут принять непосредственное участие,</a:t>
            </a:r>
            <a:endParaRPr/>
          </a:p>
          <a:p>
            <a:pPr indent="-411162" lvl="0" marL="547687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F9F9F9"/>
              </a:buClr>
              <a:buSzPts val="910"/>
              <a:buFont typeface="Noto Sans Symbols"/>
              <a:buChar char="▣"/>
            </a:pPr>
            <a:r>
              <a:rPr b="0" i="0" lang="ru-RU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Спортивных досугов, </a:t>
            </a:r>
            <a:endParaRPr/>
          </a:p>
          <a:p>
            <a:pPr indent="-411162" lvl="0" marL="547687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F9F9F9"/>
              </a:buClr>
              <a:buSzPts val="910"/>
              <a:buFont typeface="Noto Sans Symbols"/>
              <a:buChar char="▣"/>
            </a:pPr>
            <a:r>
              <a:rPr b="0" i="0" lang="ru-RU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Оформление плакатов.</a:t>
            </a:r>
            <a:endParaRPr/>
          </a:p>
          <a:p>
            <a:pPr indent="-353695" lvl="0" marL="548640" marR="0" rtl="0" algn="l">
              <a:spcBef>
                <a:spcPts val="280"/>
              </a:spcBef>
              <a:spcAft>
                <a:spcPts val="0"/>
              </a:spcAft>
              <a:buClr>
                <a:srgbClr val="F9F9F9"/>
              </a:buClr>
              <a:buSzPts val="910"/>
              <a:buFont typeface="Noto Sans Symbols"/>
              <a:buNone/>
            </a:pPr>
            <a:r>
              <a:t/>
            </a:r>
            <a:endParaRPr b="0" i="0" sz="1400" u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0" name="Google Shape;110;p17"/>
          <p:cNvSpPr txBox="1"/>
          <p:nvPr>
            <p:ph idx="2" type="body"/>
          </p:nvPr>
        </p:nvSpPr>
        <p:spPr>
          <a:xfrm>
            <a:off x="4648200" y="1600200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11162" lvl="0" marL="54768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910"/>
              <a:buFont typeface="Noto Sans Symbols"/>
              <a:buNone/>
            </a:pPr>
            <a:r>
              <a:rPr b="0" i="0" lang="ru-RU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работе с детьми через:</a:t>
            </a:r>
            <a:endParaRPr/>
          </a:p>
          <a:p>
            <a:pPr indent="-411162" lvl="0" marL="547687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F9F9F9"/>
              </a:buClr>
              <a:buSzPts val="910"/>
              <a:buFont typeface="Noto Sans Symbols"/>
              <a:buChar char="▣"/>
            </a:pPr>
            <a:r>
              <a:rPr b="0" i="0" lang="ru-RU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Физкультурные занятия, </a:t>
            </a:r>
            <a:endParaRPr/>
          </a:p>
          <a:p>
            <a:pPr indent="-411162" lvl="0" marL="547687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F9F9F9"/>
              </a:buClr>
              <a:buSzPts val="910"/>
              <a:buFont typeface="Noto Sans Symbols"/>
              <a:buChar char="▣"/>
            </a:pPr>
            <a:r>
              <a:rPr b="0" i="0" lang="ru-RU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Спортивные развлечения, </a:t>
            </a:r>
            <a:endParaRPr/>
          </a:p>
          <a:p>
            <a:pPr indent="-411162" lvl="0" marL="547687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F9F9F9"/>
              </a:buClr>
              <a:buSzPts val="910"/>
              <a:buFont typeface="Noto Sans Symbols"/>
              <a:buChar char="▣"/>
            </a:pPr>
            <a:r>
              <a:rPr b="0" i="0" lang="ru-RU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Воздушную гимнастику, пальчиковую, оздоровительную гимнастику, </a:t>
            </a:r>
            <a:endParaRPr/>
          </a:p>
          <a:p>
            <a:pPr indent="-411162" lvl="0" marL="547687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F9F9F9"/>
              </a:buClr>
              <a:buSzPts val="910"/>
              <a:buFont typeface="Noto Sans Symbols"/>
              <a:buChar char="▣"/>
            </a:pPr>
            <a:r>
              <a:rPr b="0" i="0" lang="ru-RU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Прогулки на свежем воздухе, </a:t>
            </a:r>
            <a:endParaRPr/>
          </a:p>
          <a:p>
            <a:pPr indent="-411162" lvl="0" marL="547687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F9F9F9"/>
              </a:buClr>
              <a:buSzPts val="910"/>
              <a:buFont typeface="Noto Sans Symbols"/>
              <a:buChar char="▣"/>
            </a:pPr>
            <a:r>
              <a:rPr b="0" i="0" lang="ru-RU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Подвижные игры.</a:t>
            </a:r>
            <a:endParaRPr/>
          </a:p>
          <a:p>
            <a:pPr indent="-411162" lvl="0" marL="547687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F9F9F9"/>
              </a:buClr>
              <a:buSzPts val="910"/>
              <a:buFont typeface="Noto Sans Symbols"/>
              <a:buChar char="▣"/>
            </a:pPr>
            <a:r>
              <a:rPr b="0" i="0" lang="ru-RU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Релаксацию</a:t>
            </a:r>
            <a:endParaRPr/>
          </a:p>
          <a:p>
            <a:pPr indent="-411162" lvl="0" marL="547687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F9F9F9"/>
              </a:buClr>
              <a:buSzPts val="910"/>
              <a:buFont typeface="Noto Sans Symbols"/>
              <a:buChar char="▣"/>
            </a:pPr>
            <a:r>
              <a:rPr b="0" i="0" lang="ru-RU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Фитотерапию и разговор о правильном питании</a:t>
            </a:r>
            <a:endParaRPr/>
          </a:p>
          <a:p>
            <a:pPr indent="-411162" lvl="0" marL="547687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F9F9F9"/>
              </a:buClr>
              <a:buSzPts val="910"/>
              <a:buFont typeface="Noto Sans Symbols"/>
              <a:buChar char="▣"/>
            </a:pPr>
            <a:r>
              <a:rPr b="0" i="0" lang="ru-RU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Закаливание</a:t>
            </a:r>
            <a:endParaRPr/>
          </a:p>
        </p:txBody>
      </p:sp>
    </p:spTree>
  </p:cSld>
  <p:clrMapOvr>
    <a:masterClrMapping/>
  </p:clrMapOvr>
  <p:transition spd="slow"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 txBox="1"/>
          <p:nvPr>
            <p:ph idx="4294967295"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2400"/>
              <a:buFont typeface="Lucida Sans"/>
              <a:buNone/>
            </a:pPr>
            <a:r>
              <a:rPr b="1" i="0" lang="ru-RU" sz="2400" u="none" cap="none" strike="noStrike">
                <a:gradFill>
                  <a:gsLst>
                    <a:gs pos="0">
                      <a:srgbClr val="EAD594">
                        <a:alpha val="100000"/>
                      </a:srgbClr>
                    </a:gs>
                    <a:gs pos="73000">
                      <a:srgbClr val="EAD594">
                        <a:alpha val="100000"/>
                      </a:srgbClr>
                    </a:gs>
                    <a:gs pos="100000">
                      <a:srgbClr val="E6CF7F">
                        <a:alpha val="100000"/>
                      </a:srgbClr>
                    </a:gs>
                  </a:gsLst>
                  <a:lin ang="4800000" scaled="1"/>
                </a:gradFill>
                <a:effectLst>
                  <a:outerShdw blurRad="114300" rotWithShape="0" algn="tl" dir="2700000" dist="101600">
                    <a:srgbClr val="000000">
                      <a:alpha val="4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rPr>
              <a:t>Работа с родителями – одно из решений проблемы по формированию ЗОЖ</a:t>
            </a:r>
            <a:endParaRPr b="1" i="0" sz="2400" u="none" cap="none" strike="noStrike">
              <a:gradFill>
                <a:gsLst>
                  <a:gs pos="0">
                    <a:srgbClr val="EAD594">
                      <a:alpha val="100000"/>
                    </a:srgbClr>
                  </a:gs>
                  <a:gs pos="73000">
                    <a:srgbClr val="EAD594">
                      <a:alpha val="100000"/>
                    </a:srgbClr>
                  </a:gs>
                  <a:gs pos="100000">
                    <a:srgbClr val="E6CF7F">
                      <a:alpha val="100000"/>
                    </a:srgbClr>
                  </a:gs>
                </a:gsLst>
                <a:lin ang="4800000" scaled="1"/>
              </a:gradFill>
              <a:effectLst>
                <a:outerShdw blurRad="114300" rotWithShape="0" algn="tl" dir="2700000" dist="101600">
                  <a:srgbClr val="000000">
                    <a:alpha val="40000"/>
                  </a:srgbClr>
                </a:outerShdw>
              </a:effectLst>
              <a:latin typeface="Lucida Sans"/>
              <a:ea typeface="Lucida Sans"/>
              <a:cs typeface="Lucida Sans"/>
              <a:sym typeface="Lucida Sans"/>
            </a:endParaRPr>
          </a:p>
        </p:txBody>
      </p:sp>
      <p:pic>
        <p:nvPicPr>
          <p:cNvPr descr="C:\Users\777\Documents\ЮЛЕК\3 группа\пит и физ\фотки день откыр двер\DSC03693.JPG" id="116" name="Google Shape;116;p18"/>
          <p:cNvPicPr preferRelativeResize="0"/>
          <p:nvPr>
            <p:ph idx="4294967295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472" y="1571612"/>
            <a:ext cx="2139000" cy="1928700"/>
          </a:xfrm>
          <a:prstGeom prst="rect">
            <a:avLst/>
          </a:prstGeom>
          <a:noFill/>
          <a:ln>
            <a:noFill/>
          </a:ln>
          <a:effectLst>
            <a:innerShdw blurRad="63500" dir="13500000" dist="50800">
              <a:prstClr val="black">
                <a:alpha val="50000"/>
              </a:prstClr>
            </a:innerShdw>
            <a:reflection blurRad="0" dir="5400000" dist="50800" endA="300" endPos="90000" fadeDir="5400012" kx="0" rotWithShape="0" algn="bl" stA="50000" stPos="0" sy="-100000" ky="0"/>
          </a:effectLst>
        </p:spPr>
      </p:pic>
      <p:pic>
        <p:nvPicPr>
          <p:cNvPr descr="C:\Users\777\Documents\ЮЛЕК\3 группа\пит и физ\фотки день откыр двер\DSC03697.JPG" id="117" name="Google Shape;117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928926" y="1571612"/>
            <a:ext cx="2143140" cy="1928826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90000" fadeDir="5400012" kx="0" rotWithShape="0" algn="bl" stA="50000" stPos="0" sy="-100000" ky="0"/>
          </a:effectLst>
        </p:spPr>
      </p:pic>
      <p:pic>
        <p:nvPicPr>
          <p:cNvPr descr="C:\Users\777\Documents\ЮЛЕК\3 группа\пит и физ\фотки день откыр двер\DSC03694.JPG" id="118" name="Google Shape;118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643570" y="1571612"/>
            <a:ext cx="2143140" cy="1928826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90000" fadeDir="5400012" kx="0" rotWithShape="0" algn="bl" stA="50000" stPos="0" sy="-100000" ky="0"/>
          </a:effectLst>
        </p:spPr>
      </p:pic>
      <p:pic>
        <p:nvPicPr>
          <p:cNvPr descr="C:\Users\777\Documents\ЮЛЕК\3 группа\пит и физ\фотки день откыр двер\DSC03706.JPG" id="119" name="Google Shape;119;p1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500166" y="4071942"/>
            <a:ext cx="2485956" cy="2143140"/>
          </a:xfrm>
          <a:prstGeom prst="rect">
            <a:avLst/>
          </a:prstGeom>
          <a:noFill/>
          <a:ln>
            <a:noFill/>
          </a:ln>
          <a:effectLst>
            <a:reflection blurRad="0" dir="0" dist="0" endA="300" endPos="35000" fadeDir="5400012" kx="0" rotWithShape="0" algn="bl" stA="52000" stPos="0" sy="-100000" ky="0"/>
          </a:effectLst>
        </p:spPr>
      </p:pic>
      <p:pic>
        <p:nvPicPr>
          <p:cNvPr descr="C:\Users\777\Documents\ЮЛЕК\3 группа\пит и физ\фотки день откыр двер\DSC03716.JPG" id="120" name="Google Shape;120;p1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714876" y="4071942"/>
            <a:ext cx="2428892" cy="2143140"/>
          </a:xfrm>
          <a:prstGeom prst="rect">
            <a:avLst/>
          </a:prstGeom>
          <a:noFill/>
          <a:ln>
            <a:noFill/>
          </a:ln>
          <a:effectLst>
            <a:innerShdw blurRad="63500" dir="13500000" dist="50800">
              <a:prstClr val="black">
                <a:alpha val="50000"/>
              </a:prstClr>
            </a:innerShdw>
            <a:reflection blurRad="0" dir="0" dist="0" endA="300" endPos="55000" fadeDir="5400012" kx="0" rotWithShape="0" algn="bl" stA="50000" stPos="0" sy="-100000" ky="0"/>
          </a:effectLst>
        </p:spPr>
      </p:pic>
    </p:spTree>
  </p:cSld>
  <p:clrMapOvr>
    <a:masterClrMapping/>
  </p:clrMapOvr>
  <p:transition spd="slow"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9"/>
          <p:cNvSpPr txBox="1"/>
          <p:nvPr>
            <p:ph idx="4294967295"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2000"/>
              <a:buFont typeface="Lucida Sans"/>
              <a:buNone/>
            </a:pPr>
            <a:r>
              <a:rPr b="1" i="0" lang="ru-RU" sz="2000" u="none" cap="none" strike="noStrike">
                <a:gradFill>
                  <a:gsLst>
                    <a:gs pos="0">
                      <a:srgbClr val="EAD594">
                        <a:alpha val="100000"/>
                      </a:srgbClr>
                    </a:gs>
                    <a:gs pos="73000">
                      <a:srgbClr val="EAD594">
                        <a:alpha val="100000"/>
                      </a:srgbClr>
                    </a:gs>
                    <a:gs pos="100000">
                      <a:srgbClr val="E6CF7F">
                        <a:alpha val="100000"/>
                      </a:srgbClr>
                    </a:gs>
                  </a:gsLst>
                  <a:lin ang="4800000" scaled="1"/>
                </a:gradFill>
                <a:effectLst>
                  <a:outerShdw blurRad="114300" rotWithShape="0" algn="tl" dir="2700000" dist="101600">
                    <a:srgbClr val="000000">
                      <a:alpha val="4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rPr>
              <a:t>Наши родители активно принимают участие в формировании здорового образа жизни. И делают это с удовольствием.</a:t>
            </a:r>
            <a:endParaRPr b="1" i="0" sz="2000" u="none" cap="none" strike="noStrike">
              <a:gradFill>
                <a:gsLst>
                  <a:gs pos="0">
                    <a:srgbClr val="EAD594">
                      <a:alpha val="100000"/>
                    </a:srgbClr>
                  </a:gs>
                  <a:gs pos="73000">
                    <a:srgbClr val="EAD594">
                      <a:alpha val="100000"/>
                    </a:srgbClr>
                  </a:gs>
                  <a:gs pos="100000">
                    <a:srgbClr val="E6CF7F">
                      <a:alpha val="100000"/>
                    </a:srgbClr>
                  </a:gs>
                </a:gsLst>
                <a:lin ang="4800000" scaled="1"/>
              </a:gradFill>
              <a:effectLst>
                <a:outerShdw blurRad="114300" rotWithShape="0" algn="tl" dir="2700000" dist="101600">
                  <a:srgbClr val="000000">
                    <a:alpha val="40000"/>
                  </a:srgbClr>
                </a:outerShdw>
              </a:effectLst>
              <a:latin typeface="Lucida Sans"/>
              <a:ea typeface="Lucida Sans"/>
              <a:cs typeface="Lucida Sans"/>
              <a:sym typeface="Lucida Sans"/>
            </a:endParaRPr>
          </a:p>
        </p:txBody>
      </p:sp>
      <p:pic>
        <p:nvPicPr>
          <p:cNvPr descr="C:\Users\777\Documents\ЮЛЕК\3 группа\супер мама 2016 7 гр\IMG_20161124_110938.jpg" id="126" name="Google Shape;126;p19"/>
          <p:cNvPicPr preferRelativeResize="0"/>
          <p:nvPr>
            <p:ph idx="4294967295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1643844"/>
            <a:ext cx="2400300" cy="1570800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  <p:pic>
        <p:nvPicPr>
          <p:cNvPr descr="C:\Users\777\Documents\ЮЛЕК\4 группа\супер мама 2016\SAM_3884.JPG" id="127" name="Google Shape;127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14678" y="1571612"/>
            <a:ext cx="2428893" cy="1571636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  <p:pic>
        <p:nvPicPr>
          <p:cNvPr descr="C:\Users\777\Documents\ЮЛЕК\4 группа\23 февраля\DSC03267.JPG" id="128" name="Google Shape;128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072198" y="1643050"/>
            <a:ext cx="2214578" cy="1571636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  <p:pic>
        <p:nvPicPr>
          <p:cNvPr descr="C:\Users\777\Documents\ЮЛЕК\3 группа\23 февраля 2016\23 февраля 2017\DSC04070.JPG" id="129" name="Google Shape;129;p1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714480" y="3714752"/>
            <a:ext cx="2428893" cy="1571636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  <p:pic>
        <p:nvPicPr>
          <p:cNvPr descr="C:\Users\777\Documents\ЮЛЕК\3 группа\супер мама 2016 7 гр\IMG_20161124_105033.jpg" id="130" name="Google Shape;130;p1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643438" y="3714752"/>
            <a:ext cx="2500330" cy="1571636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</p:spTree>
  </p:cSld>
  <p:clrMapOvr>
    <a:masterClrMapping/>
  </p:clrMapOvr>
  <p:transition spd="slow"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0"/>
          <p:cNvSpPr txBox="1"/>
          <p:nvPr>
            <p:ph idx="4294967295"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2000"/>
              <a:buFont typeface="Lucida Sans"/>
              <a:buNone/>
            </a:pPr>
            <a:r>
              <a:rPr b="1" i="0" lang="ru-RU" sz="2000" u="none" cap="none" strike="noStrike">
                <a:gradFill>
                  <a:gsLst>
                    <a:gs pos="0">
                      <a:srgbClr val="EAD594">
                        <a:alpha val="100000"/>
                      </a:srgbClr>
                    </a:gs>
                    <a:gs pos="73000">
                      <a:srgbClr val="EAD594">
                        <a:alpha val="100000"/>
                      </a:srgbClr>
                    </a:gs>
                    <a:gs pos="100000">
                      <a:srgbClr val="E6CF7F">
                        <a:alpha val="100000"/>
                      </a:srgbClr>
                    </a:gs>
                  </a:gsLst>
                  <a:lin ang="4800000" scaled="1"/>
                </a:gradFill>
                <a:effectLst>
                  <a:outerShdw blurRad="114300" rotWithShape="0" algn="tl" dir="2700000" dist="101600">
                    <a:srgbClr val="000000">
                      <a:alpha val="4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rPr>
              <a:t>Дети с удовольствием выполняют утреннюю оздоровительную гимнастику.</a:t>
            </a:r>
            <a:endParaRPr b="1" i="0" sz="2000" u="none" cap="none" strike="noStrike">
              <a:gradFill>
                <a:gsLst>
                  <a:gs pos="0">
                    <a:srgbClr val="EAD594">
                      <a:alpha val="100000"/>
                    </a:srgbClr>
                  </a:gs>
                  <a:gs pos="73000">
                    <a:srgbClr val="EAD594">
                      <a:alpha val="100000"/>
                    </a:srgbClr>
                  </a:gs>
                  <a:gs pos="100000">
                    <a:srgbClr val="E6CF7F">
                      <a:alpha val="100000"/>
                    </a:srgbClr>
                  </a:gs>
                </a:gsLst>
                <a:lin ang="4800000" scaled="1"/>
              </a:gradFill>
              <a:effectLst>
                <a:outerShdw blurRad="114300" rotWithShape="0" algn="tl" dir="2700000" dist="101600">
                  <a:srgbClr val="000000">
                    <a:alpha val="40000"/>
                  </a:srgbClr>
                </a:outerShdw>
              </a:effectLst>
              <a:latin typeface="Lucida Sans"/>
              <a:ea typeface="Lucida Sans"/>
              <a:cs typeface="Lucida Sans"/>
              <a:sym typeface="Lucida Sans"/>
            </a:endParaRPr>
          </a:p>
        </p:txBody>
      </p:sp>
      <p:pic>
        <p:nvPicPr>
          <p:cNvPr descr="C:\Users\777\Documents\ЮЛЕК\3 группа\пит и физ\фотки день откыр двер\DSC03731.JPG" id="136" name="Google Shape;136;p20"/>
          <p:cNvPicPr preferRelativeResize="0"/>
          <p:nvPr>
            <p:ph idx="4294967295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28662" y="1857364"/>
            <a:ext cx="2853300" cy="2286000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  <p:pic>
        <p:nvPicPr>
          <p:cNvPr descr="C:\Users\777\Documents\ЮЛЕК\4 группа\пит и физ\SAM_3757.JPG" id="137" name="Google Shape;137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000628" y="1857364"/>
            <a:ext cx="2714643" cy="2286016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</p:spTree>
  </p:cSld>
  <p:clrMapOvr>
    <a:masterClrMapping/>
  </p:clrMapOvr>
  <p:transition spd="slow"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1"/>
          <p:cNvSpPr txBox="1"/>
          <p:nvPr>
            <p:ph idx="4294967295"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2000"/>
              <a:buFont typeface="Lucida Sans"/>
              <a:buNone/>
            </a:pPr>
            <a:r>
              <a:rPr b="1" i="0" lang="ru-RU" sz="2000" u="none" cap="none" strike="noStrike">
                <a:gradFill>
                  <a:gsLst>
                    <a:gs pos="0">
                      <a:srgbClr val="EAD594">
                        <a:alpha val="100000"/>
                      </a:srgbClr>
                    </a:gs>
                    <a:gs pos="73000">
                      <a:srgbClr val="EAD594">
                        <a:alpha val="100000"/>
                      </a:srgbClr>
                    </a:gs>
                    <a:gs pos="100000">
                      <a:srgbClr val="E6CF7F">
                        <a:alpha val="100000"/>
                      </a:srgbClr>
                    </a:gs>
                  </a:gsLst>
                  <a:lin ang="4800000" scaled="1"/>
                </a:gradFill>
                <a:effectLst>
                  <a:outerShdw blurRad="114300" rotWithShape="0" algn="tl" dir="2700000" dist="101600">
                    <a:srgbClr val="000000">
                      <a:alpha val="4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rPr>
              <a:t>Релаксация также проходит с интересом</a:t>
            </a:r>
            <a:endParaRPr b="1" i="0" sz="2000" u="none" cap="none" strike="noStrike">
              <a:gradFill>
                <a:gsLst>
                  <a:gs pos="0">
                    <a:srgbClr val="EAD594">
                      <a:alpha val="100000"/>
                    </a:srgbClr>
                  </a:gs>
                  <a:gs pos="73000">
                    <a:srgbClr val="EAD594">
                      <a:alpha val="100000"/>
                    </a:srgbClr>
                  </a:gs>
                  <a:gs pos="100000">
                    <a:srgbClr val="E6CF7F">
                      <a:alpha val="100000"/>
                    </a:srgbClr>
                  </a:gs>
                </a:gsLst>
                <a:lin ang="4800000" scaled="1"/>
              </a:gradFill>
              <a:effectLst>
                <a:outerShdw blurRad="114300" rotWithShape="0" algn="tl" dir="2700000" dist="101600">
                  <a:srgbClr val="000000">
                    <a:alpha val="40000"/>
                  </a:srgbClr>
                </a:outerShdw>
              </a:effectLst>
              <a:latin typeface="Lucida Sans"/>
              <a:ea typeface="Lucida Sans"/>
              <a:cs typeface="Lucida Sans"/>
              <a:sym typeface="Lucida Sans"/>
            </a:endParaRPr>
          </a:p>
        </p:txBody>
      </p:sp>
      <p:pic>
        <p:nvPicPr>
          <p:cNvPr descr="C:\Users\777\Documents\ЮЛЕК\4 группа\пит и физ\SAM_3756.JPG" id="143" name="Google Shape;143;p21"/>
          <p:cNvPicPr preferRelativeResize="0"/>
          <p:nvPr>
            <p:ph idx="4294967295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43174" y="1643050"/>
            <a:ext cx="3571800" cy="2686200"/>
          </a:xfrm>
          <a:prstGeom prst="rect">
            <a:avLst/>
          </a:prstGeom>
          <a:noFill/>
          <a:ln>
            <a:noFill/>
          </a:ln>
          <a:effectLst>
            <a:glow rad="101600">
              <a:srgbClr val="F4D03F">
                <a:alpha val="40000"/>
              </a:srgbClr>
            </a:glow>
            <a:reflection blurRad="0" dir="5400000" dist="50800" endA="300" endPos="55500" fadeDir="5400012" kx="0" rotWithShape="0" algn="bl" stA="50000" stPos="0" sy="-100000" ky="0"/>
          </a:effectLst>
        </p:spPr>
      </p:pic>
    </p:spTree>
  </p:cSld>
  <p:clrMapOvr>
    <a:masterClrMapping/>
  </p:clrMapOvr>
  <p:transition spd="slow"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2"/>
          <p:cNvSpPr txBox="1"/>
          <p:nvPr>
            <p:ph idx="4294967295"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2000"/>
              <a:buFont typeface="Lucida Sans"/>
              <a:buNone/>
            </a:pPr>
            <a:r>
              <a:rPr b="1" i="0" lang="ru-RU" sz="2000" u="none" cap="none" strike="noStrike">
                <a:gradFill>
                  <a:gsLst>
                    <a:gs pos="0">
                      <a:srgbClr val="EAD594">
                        <a:alpha val="100000"/>
                      </a:srgbClr>
                    </a:gs>
                    <a:gs pos="73000">
                      <a:srgbClr val="EAD594">
                        <a:alpha val="100000"/>
                      </a:srgbClr>
                    </a:gs>
                    <a:gs pos="100000">
                      <a:srgbClr val="E6CF7F">
                        <a:alpha val="100000"/>
                      </a:srgbClr>
                    </a:gs>
                  </a:gsLst>
                  <a:lin ang="4800000" scaled="1"/>
                </a:gradFill>
                <a:effectLst>
                  <a:outerShdw blurRad="114300" rotWithShape="0" algn="tl" dir="2700000" dist="101600">
                    <a:srgbClr val="000000">
                      <a:alpha val="4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rPr>
              <a:t>Очень интересно, весело и активно проходят и занятия физической культуры, которые проводит с детьми инструктор Оксана Андреевна</a:t>
            </a:r>
            <a:endParaRPr b="1" i="0" sz="2000" u="none" cap="none" strike="noStrike">
              <a:gradFill>
                <a:gsLst>
                  <a:gs pos="0">
                    <a:srgbClr val="EAD594">
                      <a:alpha val="100000"/>
                    </a:srgbClr>
                  </a:gs>
                  <a:gs pos="73000">
                    <a:srgbClr val="EAD594">
                      <a:alpha val="100000"/>
                    </a:srgbClr>
                  </a:gs>
                  <a:gs pos="100000">
                    <a:srgbClr val="E6CF7F">
                      <a:alpha val="100000"/>
                    </a:srgbClr>
                  </a:gs>
                </a:gsLst>
                <a:lin ang="4800000" scaled="1"/>
              </a:gradFill>
              <a:effectLst>
                <a:outerShdw blurRad="114300" rotWithShape="0" algn="tl" dir="2700000" dist="101600">
                  <a:srgbClr val="000000">
                    <a:alpha val="40000"/>
                  </a:srgbClr>
                </a:outerShdw>
              </a:effectLst>
              <a:latin typeface="Lucida Sans"/>
              <a:ea typeface="Lucida Sans"/>
              <a:cs typeface="Lucida Sans"/>
              <a:sym typeface="Lucida Sans"/>
            </a:endParaRPr>
          </a:p>
        </p:txBody>
      </p:sp>
      <p:pic>
        <p:nvPicPr>
          <p:cNvPr descr="C:\Users\777\Documents\ЮЛЕК\4 группа\открытое занятие по физ - ре\DSC03013.JPG" id="149" name="Google Shape;149;p22"/>
          <p:cNvPicPr preferRelativeResize="0"/>
          <p:nvPr>
            <p:ph idx="4294967295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4348" y="1428736"/>
            <a:ext cx="2357400" cy="2000400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  <p:pic>
        <p:nvPicPr>
          <p:cNvPr descr="C:\Users\777\Documents\ЮЛЕК\4 группа\открытое занятие по физ - ре\DSC03020.JPG" id="150" name="Google Shape;150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000496" y="1357298"/>
            <a:ext cx="2428893" cy="2000264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  <p:pic>
        <p:nvPicPr>
          <p:cNvPr descr="C:\Users\777\Documents\ЮЛЕК\3 группа\физ- ра\DSC05496.JPG" id="151" name="Google Shape;151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28860" y="3929066"/>
            <a:ext cx="2571768" cy="2071702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  <p:pic>
        <p:nvPicPr>
          <p:cNvPr descr="C:\Users\777\Documents\ЮЛЕК\4 группа\открытое занятие по физ - ре\DSC03026.JPG" id="152" name="Google Shape;152;p2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143636" y="3857628"/>
            <a:ext cx="2428893" cy="2071702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</p:spTree>
  </p:cSld>
  <p:clrMapOvr>
    <a:masterClrMapping/>
  </p:clrMapOvr>
  <p:transition spd="slow"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3"/>
          <p:cNvSpPr txBox="1"/>
          <p:nvPr>
            <p:ph idx="4294967295"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2000"/>
              <a:buFont typeface="Lucida Sans"/>
              <a:buNone/>
            </a:pPr>
            <a:r>
              <a:rPr b="1" i="0" lang="ru-RU" sz="2000" u="none" cap="none" strike="noStrike">
                <a:gradFill>
                  <a:gsLst>
                    <a:gs pos="0">
                      <a:srgbClr val="EAD594">
                        <a:alpha val="100000"/>
                      </a:srgbClr>
                    </a:gs>
                    <a:gs pos="73000">
                      <a:srgbClr val="EAD594">
                        <a:alpha val="100000"/>
                      </a:srgbClr>
                    </a:gs>
                    <a:gs pos="100000">
                      <a:srgbClr val="E6CF7F">
                        <a:alpha val="100000"/>
                      </a:srgbClr>
                    </a:gs>
                  </a:gsLst>
                  <a:lin ang="4800000" scaled="1"/>
                </a:gradFill>
                <a:effectLst>
                  <a:outerShdw blurRad="114300" rotWithShape="0" algn="tl" dir="2700000" dist="101600">
                    <a:srgbClr val="000000">
                      <a:alpha val="4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rPr>
              <a:t>Разговор о правильном питании также способствует формированию бережного отношения к здоровью</a:t>
            </a:r>
            <a:endParaRPr b="1" i="0" sz="2000" u="none" cap="none" strike="noStrike">
              <a:gradFill>
                <a:gsLst>
                  <a:gs pos="0">
                    <a:srgbClr val="EAD594">
                      <a:alpha val="100000"/>
                    </a:srgbClr>
                  </a:gs>
                  <a:gs pos="73000">
                    <a:srgbClr val="EAD594">
                      <a:alpha val="100000"/>
                    </a:srgbClr>
                  </a:gs>
                  <a:gs pos="100000">
                    <a:srgbClr val="E6CF7F">
                      <a:alpha val="100000"/>
                    </a:srgbClr>
                  </a:gs>
                </a:gsLst>
                <a:lin ang="4800000" scaled="1"/>
              </a:gradFill>
              <a:effectLst>
                <a:outerShdw blurRad="114300" rotWithShape="0" algn="tl" dir="2700000" dist="101600">
                  <a:srgbClr val="000000">
                    <a:alpha val="40000"/>
                  </a:srgbClr>
                </a:outerShdw>
              </a:effectLst>
              <a:latin typeface="Lucida Sans"/>
              <a:ea typeface="Lucida Sans"/>
              <a:cs typeface="Lucida Sans"/>
              <a:sym typeface="Lucida Sans"/>
            </a:endParaRPr>
          </a:p>
        </p:txBody>
      </p:sp>
      <p:pic>
        <p:nvPicPr>
          <p:cNvPr descr="C:\Users\777\Documents\ЮЛЕК\4 группа\фотки профилактика по гриппу\DSC03139.JPG" id="158" name="Google Shape;158;p23"/>
          <p:cNvPicPr preferRelativeResize="0"/>
          <p:nvPr>
            <p:ph idx="4294967295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14744" y="1357298"/>
            <a:ext cx="1924500" cy="1714500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  <p:pic>
        <p:nvPicPr>
          <p:cNvPr descr="C:\Users\777\Documents\ЮЛЕК\4 группа\фотки профилактика по гриппу\DSC03137.JPG" id="159" name="Google Shape;159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28662" y="1785926"/>
            <a:ext cx="1928826" cy="1714512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  <p:pic>
        <p:nvPicPr>
          <p:cNvPr descr="C:\Users\777\Documents\ЮЛЕК\4 группа\фотки профилактика по гриппу\DSC03132.JPG" id="160" name="Google Shape;160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572264" y="1785926"/>
            <a:ext cx="1857388" cy="1714512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  <p:pic>
        <p:nvPicPr>
          <p:cNvPr descr="C:\Users\777\Documents\ЮЛЕК\3 группа\пит и физ\фотки день откыр двер\DSC03721.JPG" id="161" name="Google Shape;161;p2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571604" y="4143380"/>
            <a:ext cx="2643206" cy="1857388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  <p:pic>
        <p:nvPicPr>
          <p:cNvPr descr="C:\Users\777\Documents\ЮЛЕК\3 группа\пит и физ\фотки день откыр двер\DSC03725.JPG" id="162" name="Google Shape;162;p2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929190" y="4143380"/>
            <a:ext cx="2571769" cy="1857388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</p:spTree>
  </p:cSld>
  <p:clrMapOvr>
    <a:masterClrMapping/>
  </p:clrMapOvr>
  <p:transition spd="slow"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4"/>
          <p:cNvSpPr txBox="1"/>
          <p:nvPr>
            <p:ph idx="4294967295"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2000"/>
              <a:buFont typeface="Lucida Sans"/>
              <a:buNone/>
            </a:pPr>
            <a:r>
              <a:rPr b="1" i="0" lang="ru-RU" sz="2000" u="none" cap="none" strike="noStrike">
                <a:gradFill>
                  <a:gsLst>
                    <a:gs pos="0">
                      <a:srgbClr val="EAD594">
                        <a:alpha val="100000"/>
                      </a:srgbClr>
                    </a:gs>
                    <a:gs pos="73000">
                      <a:srgbClr val="EAD594">
                        <a:alpha val="100000"/>
                      </a:srgbClr>
                    </a:gs>
                    <a:gs pos="100000">
                      <a:srgbClr val="E6CF7F">
                        <a:alpha val="100000"/>
                      </a:srgbClr>
                    </a:gs>
                  </a:gsLst>
                  <a:lin ang="4800000" scaled="1"/>
                </a:gradFill>
                <a:effectLst>
                  <a:outerShdw blurRad="114300" rotWithShape="0" algn="tl" dir="2700000" dist="101600">
                    <a:srgbClr val="000000">
                      <a:alpha val="4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rPr>
              <a:t>Куда же без спортивных праздников? </a:t>
            </a:r>
            <a:br>
              <a:rPr b="1" i="0" lang="ru-RU" sz="2000" u="none" cap="none" strike="noStrike">
                <a:gradFill>
                  <a:gsLst>
                    <a:gs pos="0">
                      <a:srgbClr val="EAD594">
                        <a:alpha val="100000"/>
                      </a:srgbClr>
                    </a:gs>
                    <a:gs pos="73000">
                      <a:srgbClr val="EAD594">
                        <a:alpha val="100000"/>
                      </a:srgbClr>
                    </a:gs>
                    <a:gs pos="100000">
                      <a:srgbClr val="E6CF7F">
                        <a:alpha val="100000"/>
                      </a:srgbClr>
                    </a:gs>
                  </a:gsLst>
                  <a:lin ang="4800000" scaled="1"/>
                </a:gradFill>
                <a:effectLst>
                  <a:outerShdw blurRad="114300" rotWithShape="0" algn="tl" dir="2700000" dist="101600">
                    <a:srgbClr val="000000">
                      <a:alpha val="4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rPr>
            </a:br>
            <a:r>
              <a:rPr b="1" i="0" lang="ru-RU" sz="2000" u="none" cap="none" strike="noStrike">
                <a:gradFill>
                  <a:gsLst>
                    <a:gs pos="0">
                      <a:srgbClr val="EAD594">
                        <a:alpha val="100000"/>
                      </a:srgbClr>
                    </a:gs>
                    <a:gs pos="73000">
                      <a:srgbClr val="EAD594">
                        <a:alpha val="100000"/>
                      </a:srgbClr>
                    </a:gs>
                    <a:gs pos="100000">
                      <a:srgbClr val="E6CF7F">
                        <a:alpha val="100000"/>
                      </a:srgbClr>
                    </a:gs>
                  </a:gsLst>
                  <a:lin ang="4800000" scaled="1"/>
                </a:gradFill>
                <a:effectLst>
                  <a:outerShdw blurRad="114300" rotWithShape="0" algn="tl" dir="2700000" dist="101600">
                    <a:srgbClr val="000000">
                      <a:alpha val="4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rPr>
              <a:t>Которые проходят как в помещении, так и на свежем воздухе.</a:t>
            </a:r>
            <a:endParaRPr b="1" i="0" sz="2000" u="none" cap="none" strike="noStrike">
              <a:gradFill>
                <a:gsLst>
                  <a:gs pos="0">
                    <a:srgbClr val="EAD594">
                      <a:alpha val="100000"/>
                    </a:srgbClr>
                  </a:gs>
                  <a:gs pos="73000">
                    <a:srgbClr val="EAD594">
                      <a:alpha val="100000"/>
                    </a:srgbClr>
                  </a:gs>
                  <a:gs pos="100000">
                    <a:srgbClr val="E6CF7F">
                      <a:alpha val="100000"/>
                    </a:srgbClr>
                  </a:gs>
                </a:gsLst>
                <a:lin ang="4800000" scaled="1"/>
              </a:gradFill>
              <a:effectLst>
                <a:outerShdw blurRad="114300" rotWithShape="0" algn="tl" dir="2700000" dist="101600">
                  <a:srgbClr val="000000">
                    <a:alpha val="40000"/>
                  </a:srgbClr>
                </a:outerShdw>
              </a:effectLst>
              <a:latin typeface="Lucida Sans"/>
              <a:ea typeface="Lucida Sans"/>
              <a:cs typeface="Lucida Sans"/>
              <a:sym typeface="Lucida Sans"/>
            </a:endParaRPr>
          </a:p>
        </p:txBody>
      </p:sp>
      <p:pic>
        <p:nvPicPr>
          <p:cNvPr descr="C:\Users\777\Documents\ЮЛЯША\фото\День здоровья 5.04.18 г\SAM_6004.JPG" id="168" name="Google Shape;168;p24"/>
          <p:cNvPicPr preferRelativeResize="0"/>
          <p:nvPr>
            <p:ph idx="4294967295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71802" y="1500174"/>
            <a:ext cx="2000400" cy="1900200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  <p:pic>
        <p:nvPicPr>
          <p:cNvPr descr="C:\Users\777\Documents\ЮЛЯША\фото\День здоровья 5.04.18 г\SAM_6023.JPG" id="169" name="Google Shape;169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15008" y="1928802"/>
            <a:ext cx="2071702" cy="1785950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  <p:pic>
        <p:nvPicPr>
          <p:cNvPr descr="C:\Users\777\Documents\ЮЛЯША\фото\День здоровья 5.04.18 г\SAM_6019.JPG" id="170" name="Google Shape;170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42910" y="1214422"/>
            <a:ext cx="1928826" cy="1857388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  <p:pic>
        <p:nvPicPr>
          <p:cNvPr descr="C:\Users\777\Documents\ЮЛЕК\фотки\день здоровья 2017\SAM_4734.JPG" id="171" name="Google Shape;171;p2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00034" y="3714752"/>
            <a:ext cx="2000264" cy="1857388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  <p:pic>
        <p:nvPicPr>
          <p:cNvPr descr="C:\Users\777\Documents\ЮЛЯША\фото\2017 праздник 1 июня\SAM_5004.JPG" id="172" name="Google Shape;172;p2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071802" y="4143380"/>
            <a:ext cx="2000264" cy="1928826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  <p:pic>
        <p:nvPicPr>
          <p:cNvPr descr="C:\Users\777\Documents\ЮЛЯША\фото\2017 праздник 1 июня\SAM_5025.JPG" id="173" name="Google Shape;173;p24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5786446" y="4357694"/>
            <a:ext cx="2071702" cy="2071702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</p:spTree>
  </p:cSld>
  <p:clrMapOvr>
    <a:masterClrMapping/>
  </p:clrMapOvr>
  <p:transition spd="slow"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5"/>
          <p:cNvSpPr txBox="1"/>
          <p:nvPr>
            <p:ph idx="4294967295"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2000"/>
              <a:buFont typeface="Lucida Sans"/>
              <a:buNone/>
            </a:pPr>
            <a:r>
              <a:rPr b="1" i="0" lang="ru-RU" sz="2000" u="none" cap="none" strike="noStrike">
                <a:gradFill>
                  <a:gsLst>
                    <a:gs pos="0">
                      <a:srgbClr val="EAD594">
                        <a:alpha val="100000"/>
                      </a:srgbClr>
                    </a:gs>
                    <a:gs pos="73000">
                      <a:srgbClr val="EAD594">
                        <a:alpha val="100000"/>
                      </a:srgbClr>
                    </a:gs>
                    <a:gs pos="100000">
                      <a:srgbClr val="E6CF7F">
                        <a:alpha val="100000"/>
                      </a:srgbClr>
                    </a:gs>
                  </a:gsLst>
                  <a:lin ang="4800000" scaled="1"/>
                </a:gradFill>
                <a:effectLst>
                  <a:outerShdw blurRad="114300" rotWithShape="0" algn="tl" dir="2700000" dist="101600">
                    <a:srgbClr val="000000">
                      <a:alpha val="4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rPr>
              <a:t>Свежий воздух. Как он полезен!</a:t>
            </a:r>
            <a:br>
              <a:rPr b="1" i="0" lang="ru-RU" sz="2000" u="none" cap="none" strike="noStrike">
                <a:gradFill>
                  <a:gsLst>
                    <a:gs pos="0">
                      <a:srgbClr val="EAD594">
                        <a:alpha val="100000"/>
                      </a:srgbClr>
                    </a:gs>
                    <a:gs pos="73000">
                      <a:srgbClr val="EAD594">
                        <a:alpha val="100000"/>
                      </a:srgbClr>
                    </a:gs>
                    <a:gs pos="100000">
                      <a:srgbClr val="E6CF7F">
                        <a:alpha val="100000"/>
                      </a:srgbClr>
                    </a:gs>
                  </a:gsLst>
                  <a:lin ang="4800000" scaled="1"/>
                </a:gradFill>
                <a:effectLst>
                  <a:outerShdw blurRad="114300" rotWithShape="0" algn="tl" dir="2700000" dist="101600">
                    <a:srgbClr val="000000">
                      <a:alpha val="4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rPr>
            </a:br>
            <a:r>
              <a:rPr b="1" i="0" lang="ru-RU" sz="2000" u="none" cap="none" strike="noStrike">
                <a:gradFill>
                  <a:gsLst>
                    <a:gs pos="0">
                      <a:srgbClr val="EAD594">
                        <a:alpha val="100000"/>
                      </a:srgbClr>
                    </a:gs>
                    <a:gs pos="73000">
                      <a:srgbClr val="EAD594">
                        <a:alpha val="100000"/>
                      </a:srgbClr>
                    </a:gs>
                    <a:gs pos="100000">
                      <a:srgbClr val="E6CF7F">
                        <a:alpha val="100000"/>
                      </a:srgbClr>
                    </a:gs>
                  </a:gsLst>
                  <a:lin ang="4800000" scaled="1"/>
                </a:gradFill>
                <a:effectLst>
                  <a:outerShdw blurRad="114300" rotWithShape="0" algn="tl" dir="2700000" dist="101600">
                    <a:srgbClr val="000000">
                      <a:alpha val="4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rPr>
              <a:t>Ежедневные прогулки в детском саду.</a:t>
            </a:r>
            <a:endParaRPr b="1" i="0" sz="2000" u="none" cap="none" strike="noStrike">
              <a:gradFill>
                <a:gsLst>
                  <a:gs pos="0">
                    <a:srgbClr val="EAD594">
                      <a:alpha val="100000"/>
                    </a:srgbClr>
                  </a:gs>
                  <a:gs pos="73000">
                    <a:srgbClr val="EAD594">
                      <a:alpha val="100000"/>
                    </a:srgbClr>
                  </a:gs>
                  <a:gs pos="100000">
                    <a:srgbClr val="E6CF7F">
                      <a:alpha val="100000"/>
                    </a:srgbClr>
                  </a:gs>
                </a:gsLst>
                <a:lin ang="4800000" scaled="1"/>
              </a:gradFill>
              <a:effectLst>
                <a:outerShdw blurRad="114300" rotWithShape="0" algn="tl" dir="2700000" dist="101600">
                  <a:srgbClr val="000000">
                    <a:alpha val="40000"/>
                  </a:srgbClr>
                </a:outerShdw>
              </a:effectLst>
              <a:latin typeface="Lucida Sans"/>
              <a:ea typeface="Lucida Sans"/>
              <a:cs typeface="Lucida Sans"/>
              <a:sym typeface="Lucida Sans"/>
            </a:endParaRPr>
          </a:p>
        </p:txBody>
      </p:sp>
      <p:pic>
        <p:nvPicPr>
          <p:cNvPr descr="C:\Users\777\Documents\ЮЛЯША\7 гр\фото\акция белые голуби\IMG_20171117_111419.jpg" id="179" name="Google Shape;179;p25"/>
          <p:cNvPicPr preferRelativeResize="0"/>
          <p:nvPr>
            <p:ph idx="4294967295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14744" y="2000240"/>
            <a:ext cx="1853100" cy="1542900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  <p:pic>
        <p:nvPicPr>
          <p:cNvPr descr="C:\Users\777\Documents\ЮЛЕК\фотки\стрижи\DSC03077.JPG" id="180" name="Google Shape;180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00100" y="1500174"/>
            <a:ext cx="1785950" cy="1571636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  <p:pic>
        <p:nvPicPr>
          <p:cNvPr descr="C:\Users\777\Documents\ЮЛЕК\2 группа\зимняя прогулка\20170117_104541.jpg" id="181" name="Google Shape;181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643702" y="1500174"/>
            <a:ext cx="1714512" cy="1571636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  <p:pic>
        <p:nvPicPr>
          <p:cNvPr descr="C:\Users\777\Documents\ЮЛЕК\3 группа\зимняя прогулка\DSC03042.JPG" id="182" name="Google Shape;182;p2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928794" y="3929066"/>
            <a:ext cx="1928826" cy="2214578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  <p:pic>
        <p:nvPicPr>
          <p:cNvPr descr="C:\Users\777\Documents\ЮЛЕК\4 группа\зимняя прогулка\DSC03050.JPG" id="183" name="Google Shape;183;p2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572132" y="3929066"/>
            <a:ext cx="1857388" cy="2143140"/>
          </a:xfrm>
          <a:prstGeom prst="rect">
            <a:avLst/>
          </a:prstGeom>
          <a:noFill/>
          <a:ln>
            <a:noFill/>
          </a:ln>
          <a:effectLst>
            <a:reflection blurRad="0" dir="5400000" dist="50800" endA="300" endPos="55500" fadeDir="5400012" kx="0" rotWithShape="0" algn="bl" stA="50000" stPos="0" sy="-100000" ky="0"/>
          </a:effectLst>
        </p:spPr>
      </p:pic>
    </p:spTree>
  </p:cSld>
  <p:clrMapOvr>
    <a:masterClrMapping/>
  </p:clrMapOvr>
  <p:transition spd="slow">
    <p:wipe dir="d"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6"/>
          <p:cNvSpPr txBox="1"/>
          <p:nvPr>
            <p:ph idx="4294967295"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4100"/>
              <a:buFont typeface="Lucida Sans"/>
              <a:buNone/>
            </a:pPr>
            <a:r>
              <a:rPr b="1" i="0" lang="ru-RU" sz="4100" u="none" cap="none" strike="noStrike">
                <a:gradFill>
                  <a:gsLst>
                    <a:gs pos="0">
                      <a:srgbClr val="EAD594">
                        <a:alpha val="100000"/>
                      </a:srgbClr>
                    </a:gs>
                    <a:gs pos="73000">
                      <a:srgbClr val="EAD594">
                        <a:alpha val="100000"/>
                      </a:srgbClr>
                    </a:gs>
                    <a:gs pos="100000">
                      <a:srgbClr val="E6CF7F">
                        <a:alpha val="100000"/>
                      </a:srgbClr>
                    </a:gs>
                  </a:gsLst>
                  <a:lin ang="4800000" scaled="1"/>
                </a:gradFill>
                <a:effectLst>
                  <a:outerShdw blurRad="114300" rotWithShape="0" algn="tl" dir="2700000" dist="101600">
                    <a:srgbClr val="000000">
                      <a:alpha val="40000"/>
                    </a:srgbClr>
                  </a:outerShdw>
                </a:effectLst>
                <a:latin typeface="Lucida Sans"/>
                <a:ea typeface="Lucida Sans"/>
                <a:cs typeface="Lucida Sans"/>
                <a:sym typeface="Lucida Sans"/>
              </a:rPr>
              <a:t>Спасибо за внимание!</a:t>
            </a:r>
            <a:endParaRPr b="1" i="0" sz="4100" u="none" cap="none" strike="noStrike">
              <a:gradFill>
                <a:gsLst>
                  <a:gs pos="0">
                    <a:srgbClr val="EAD594">
                      <a:alpha val="100000"/>
                    </a:srgbClr>
                  </a:gs>
                  <a:gs pos="73000">
                    <a:srgbClr val="EAD594">
                      <a:alpha val="100000"/>
                    </a:srgbClr>
                  </a:gs>
                  <a:gs pos="100000">
                    <a:srgbClr val="E6CF7F">
                      <a:alpha val="100000"/>
                    </a:srgbClr>
                  </a:gs>
                </a:gsLst>
                <a:lin ang="4800000" scaled="1"/>
              </a:gradFill>
              <a:effectLst>
                <a:outerShdw blurRad="114300" rotWithShape="0" algn="tl" dir="2700000" dist="101600">
                  <a:srgbClr val="000000">
                    <a:alpha val="40000"/>
                  </a:srgbClr>
                </a:outerShdw>
              </a:effectLst>
              <a:latin typeface="Lucida Sans"/>
              <a:ea typeface="Lucida Sans"/>
              <a:cs typeface="Lucida Sans"/>
              <a:sym typeface="Lucida Sans"/>
            </a:endParaRPr>
          </a:p>
        </p:txBody>
      </p:sp>
      <p:pic>
        <p:nvPicPr>
          <p:cNvPr descr="C:\Users\777\Documents\ЮЛЕК\3 группа\фотки профилактика по гриппу\DSC03089.JPG" id="189" name="Google Shape;189;p26"/>
          <p:cNvPicPr preferRelativeResize="0"/>
          <p:nvPr>
            <p:ph idx="4294967295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71736" y="2000240"/>
            <a:ext cx="3853500" cy="2471700"/>
          </a:xfrm>
          <a:prstGeom prst="rect">
            <a:avLst/>
          </a:prstGeom>
          <a:noFill/>
          <a:ln>
            <a:noFill/>
          </a:ln>
          <a:effectLst>
            <a:glow rad="228600">
              <a:srgbClr val="F4D03F">
                <a:alpha val="40000"/>
              </a:srgbClr>
            </a:glow>
            <a:reflection blurRad="0" dir="5400000" dist="50800" endA="300" endPos="55500" fadeDir="5400012" kx="0" rotWithShape="0" algn="bl" stA="50000" stPos="0" sy="-100000" ky="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1_Апекс">
  <a:themeElements>
    <a:clrScheme name="Апекс">
      <a:dk1>
        <a:srgbClr val="000000"/>
      </a:dk1>
      <a:lt1>
        <a:srgbClr val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Апекс">
  <a:themeElements>
    <a:clrScheme name="Апекс">
      <a:dk1>
        <a:srgbClr val="000000"/>
      </a:dk1>
      <a:lt1>
        <a:srgbClr val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