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BEF0E-9479-7927-324D-9D5AFB5C1B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99CE1FD-4FA7-9ADA-7A68-3889169242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ED7365-A67F-55D3-B906-562C7E01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F3F2D2-B5CD-DCE2-C7B6-AFFC5A3C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F44875-D2FE-1B99-40DE-731198D83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985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7ADEE-32F4-243B-290B-E81542F79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7899DE-2FD8-E9F3-F403-5E7918626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A8706F-6E12-BF2F-AE72-E8D833530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059647-4DA0-60B2-ADF9-3C4BD2209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CCBF17-2F97-1AC4-3700-298C06047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144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9FD1C9-F58A-1EEC-F140-B0DDC14C4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9FA20D-EE81-62F6-59D0-4C65FBA61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5A3192-56C5-142D-43D8-0F50EE74F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331A22-7F5F-B37C-BC69-BD56DC428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C5CEA6-1494-92CF-4B31-A886D4ACF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21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E20E2C-D9D5-C83E-F87F-9C639BB9F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138974-5C08-2B33-389E-14E5E7668D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C8E694-3DBD-C8FB-93D6-F9BC9C9B17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4EC3FF-01EB-62B7-9EA0-02D0E0EDC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232FB1-FBD4-BE00-3E69-09A20902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C68EF94-728F-30AD-D896-DEEE3B942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348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E48429-E452-8DB6-40C8-849DA5D3D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A8C5A5-5151-7CCE-29AB-FC0879D8B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A0EFDA6-5965-0AF9-CF73-4CD395F30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585E61-17CC-7544-35CD-71369E7920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3BF9634-E952-788B-39EC-ED653BBAC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89EE56E-B183-9BA7-0FB0-06DA2F532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72FE210-FC67-4617-9E82-6D03451B0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371000F-F40F-12DB-C9AD-04D64B77D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214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1FA5B3-7624-2876-EB7A-6335A7E4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5FFABEC-47C3-41FC-25CA-F194447B6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F728DA9-506E-8D86-6688-1E4629876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C2759A-713E-63A0-BC0C-3DA7AAABC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372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40BB7E5-EFBC-2800-D2D9-6DE994A72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F1E638C-1C58-CEF6-0A8D-13940D814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14CC971-0AAD-034E-D25D-64EA5A7F5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913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E11A88-F6AA-D3DD-CA53-3A57AD0C8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47B265-B91D-B332-0CC9-C9B3387CB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79EAD33-0B7B-782D-0168-B59A282A55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82C9E21-49D7-EFE1-4604-0517A103C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19D441-658F-4A2C-8D25-E14127820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6A1668-3ED5-1E71-D88F-94C691D0C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519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D10803-DC00-0FB8-08DC-F875DA150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C00CC4E-8EFC-C7F5-A455-169E4C7431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6FA58C9-A235-6EA7-FFBA-3F66685A52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847A2D7-61D8-A553-2A64-397F2E1A7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BAB6B82-1B13-87A2-1A4F-AB3ECB26A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679D04-C5FF-18A8-1B0E-EA97F6FFF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15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AE2B5A-FCD6-EE37-CF92-6344D16B8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BDAF576-A418-D63F-AAB9-27800DAC9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C0F0-AA6B-9F62-D236-2BB12111A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6507A8-F6C3-53DB-BFA4-762FF7B98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FC032F-D4E3-1A8E-D74E-AD528C836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252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B89E43F-ECC1-5A57-7ACA-668B60B7B6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8470C9-43A2-9139-B725-86E9F0F70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C51E56-834C-A515-0FEE-96054C7A4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97A084-3E11-586F-BA7B-D218F5C12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E7A0E5-5609-D26E-A0AC-0767E9564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85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B84ABB-9866-D424-CC0C-CA7F02ABD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DD5992-4C9C-0C4D-AF70-35733339C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A864E8-096F-1390-5C3E-D377D07259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DFEA3-0795-49E0-9127-15D765F79AF7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E8C39E-C7E9-1C55-02E3-25B47C641D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0F7AE2-7738-9713-944F-94FD69918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80A4B-A28D-4AFA-910D-5ACEA640EA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060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5" Type="http://schemas.openxmlformats.org/officeDocument/2006/relationships/slide" Target="slide7.xml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6B6D46-D7BF-D3DE-D709-600A1ED675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027" b="6530"/>
          <a:stretch/>
        </p:blipFill>
        <p:spPr>
          <a:xfrm>
            <a:off x="1877010" y="783770"/>
            <a:ext cx="6858000" cy="585962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22EF37-0896-0759-4ADB-8F24922C84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87618" y="625150"/>
            <a:ext cx="4687078" cy="2101041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Викторина «Овощи»</a:t>
            </a:r>
          </a:p>
        </p:txBody>
      </p:sp>
    </p:spTree>
    <p:extLst>
      <p:ext uri="{BB962C8B-B14F-4D97-AF65-F5344CB8AC3E}">
        <p14:creationId xmlns:p14="http://schemas.microsoft.com/office/powerpoint/2010/main" val="2339279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E8776B-AA64-EB15-9B73-890C8F26A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490" y="0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Какой овощ заставляет нас плакать?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1D803C-0817-6870-4577-6234E45D3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2" y="1785025"/>
            <a:ext cx="3144057" cy="218365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5265B9-AABB-8B23-E062-91BE1D4D0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756" y="1785025"/>
            <a:ext cx="2814488" cy="21836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AF24BCB-8911-F17E-5701-27BD0F2D30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271" y="1785025"/>
            <a:ext cx="3184495" cy="218365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648A27D-7A13-622B-D699-8512720AC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362" y="4248410"/>
            <a:ext cx="1572609" cy="157260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33D65C2-531F-DDAB-F799-DDCD3B3E2B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414" y="4248409"/>
            <a:ext cx="1623792" cy="157261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9856962-4098-CA2E-3311-7D435C8FB1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6649" y="4248115"/>
            <a:ext cx="1627773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4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7DCE0A-DF41-A666-F1D8-D8B9C76E1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106" y="-179624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Из чего делают попкорн?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E14358-8F88-25A0-6875-0BADA59F6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06" y="1658918"/>
            <a:ext cx="2946074" cy="228574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07DE15F-399D-CEA8-5010-05F4002E2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888" y="3807536"/>
            <a:ext cx="3568461" cy="22362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E787D11-5681-4D03-EC04-C89D18D3FF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659" y="1658918"/>
            <a:ext cx="3442235" cy="238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80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8FE106-5D3D-55F1-CE23-92D0943DB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787" y="0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Какой овощ меняет цвет при созревании?</a:t>
            </a:r>
          </a:p>
        </p:txBody>
      </p:sp>
      <p:pic>
        <p:nvPicPr>
          <p:cNvPr id="4" name="Рисунок 3">
            <a:hlinkClick r:id="rId2" action="ppaction://hlinksldjump"/>
            <a:extLst>
              <a:ext uri="{FF2B5EF4-FFF2-40B4-BE49-F238E27FC236}">
                <a16:creationId xmlns:a16="http://schemas.microsoft.com/office/drawing/2014/main" id="{2309205F-61CA-CF74-A413-AF7553821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12" y="1954763"/>
            <a:ext cx="2969371" cy="2052277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  <a:extLst>
              <a:ext uri="{FF2B5EF4-FFF2-40B4-BE49-F238E27FC236}">
                <a16:creationId xmlns:a16="http://schemas.microsoft.com/office/drawing/2014/main" id="{1064BF22-A0C9-BE93-1474-E9F2692E8A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889" y="2913064"/>
            <a:ext cx="3755321" cy="2913611"/>
          </a:xfrm>
          <a:prstGeom prst="rect">
            <a:avLst/>
          </a:prstGeom>
        </p:spPr>
      </p:pic>
      <p:pic>
        <p:nvPicPr>
          <p:cNvPr id="8" name="Рисунок 7">
            <a:hlinkClick r:id="rId4" action="ppaction://hlinksldjump"/>
            <a:extLst>
              <a:ext uri="{FF2B5EF4-FFF2-40B4-BE49-F238E27FC236}">
                <a16:creationId xmlns:a16="http://schemas.microsoft.com/office/drawing/2014/main" id="{8A58EE99-F05C-1E38-602C-B59798F13C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421" y="1858706"/>
            <a:ext cx="3884212" cy="278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7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83BEF9-9478-B9D1-13A2-B59525583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541" y="1691206"/>
            <a:ext cx="3475675" cy="486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A9FBBD-286C-E029-EB21-CDDD36A9D4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783" y="392300"/>
            <a:ext cx="5898391" cy="3299746"/>
          </a:xfrm>
          <a:prstGeom prst="rect">
            <a:avLst/>
          </a:prstGeom>
        </p:spPr>
      </p:pic>
      <p:sp>
        <p:nvSpPr>
          <p:cNvPr id="7" name="Стрелка: влево 6">
            <a:hlinkClick r:id="rId4" action="ppaction://hlinksldjump"/>
            <a:extLst>
              <a:ext uri="{FF2B5EF4-FFF2-40B4-BE49-F238E27FC236}">
                <a16:creationId xmlns:a16="http://schemas.microsoft.com/office/drawing/2014/main" id="{EDFF754B-7758-7160-F9E4-B9793A8BF2FA}"/>
              </a:ext>
            </a:extLst>
          </p:cNvPr>
          <p:cNvSpPr/>
          <p:nvPr/>
        </p:nvSpPr>
        <p:spPr>
          <a:xfrm>
            <a:off x="438538" y="5653937"/>
            <a:ext cx="2388637" cy="8117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Попробуй еще раз</a:t>
            </a:r>
          </a:p>
        </p:txBody>
      </p:sp>
    </p:spTree>
    <p:extLst>
      <p:ext uri="{BB962C8B-B14F-4D97-AF65-F5344CB8AC3E}">
        <p14:creationId xmlns:p14="http://schemas.microsoft.com/office/powerpoint/2010/main" val="2316405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E81D2C-6F48-9D67-023F-B88DAC314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082" y="1287625"/>
            <a:ext cx="5079687" cy="50796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B1BC6B-F244-1922-FA3E-597DC186B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998" y="167951"/>
            <a:ext cx="5121084" cy="240812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6C77B3-95FC-2F67-6A82-14E97F11CD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817" y="2452367"/>
            <a:ext cx="2423426" cy="36591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Стрелка: вправо 8">
            <a:hlinkClick r:id="rId5" action="ppaction://hlinksldjump"/>
            <a:extLst>
              <a:ext uri="{FF2B5EF4-FFF2-40B4-BE49-F238E27FC236}">
                <a16:creationId xmlns:a16="http://schemas.microsoft.com/office/drawing/2014/main" id="{5090E655-9FDD-9BB6-9815-78BC56B5CE2F}"/>
              </a:ext>
            </a:extLst>
          </p:cNvPr>
          <p:cNvSpPr/>
          <p:nvPr/>
        </p:nvSpPr>
        <p:spPr>
          <a:xfrm>
            <a:off x="10870163" y="5644944"/>
            <a:ext cx="851606" cy="933061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848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C579057-B65A-3F73-FC7C-11003A450B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11" y="78866"/>
            <a:ext cx="6013061" cy="33501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9B8913-55B7-3D47-7066-BCDE0E7E9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65" y="3509478"/>
            <a:ext cx="6020320" cy="32696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4E806AD-E281-D43B-139B-31C3AE629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99567" y="3542135"/>
            <a:ext cx="1315458" cy="131545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8B78EB7-BBBA-D538-5A7D-9C661748A9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3701" y="4495462"/>
            <a:ext cx="868348" cy="112686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8AC29F5-EDAF-BC45-6D5B-CA1E01FE5D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26812" y="2941182"/>
            <a:ext cx="1417188" cy="113659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B90217A-6F5D-31F1-0AED-4B83B447DE0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92049" y="1443915"/>
            <a:ext cx="1497267" cy="14972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AAA0B3-26DE-168C-F676-C748183CA884}"/>
              </a:ext>
            </a:extLst>
          </p:cNvPr>
          <p:cNvSpPr txBox="1"/>
          <p:nvPr/>
        </p:nvSpPr>
        <p:spPr>
          <a:xfrm>
            <a:off x="8235406" y="363593"/>
            <a:ext cx="29034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/>
              <a:t>Где растет?</a:t>
            </a:r>
          </a:p>
        </p:txBody>
      </p:sp>
    </p:spTree>
    <p:extLst>
      <p:ext uri="{BB962C8B-B14F-4D97-AF65-F5344CB8AC3E}">
        <p14:creationId xmlns:p14="http://schemas.microsoft.com/office/powerpoint/2010/main" val="390311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48148E-6 L -0.55547 0.06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73" y="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-0.59271 -0.049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35" y="-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89 0.03125 L -0.04089 0.03148 C -0.05638 0.03171 -0.07175 0.0331 -0.08698 0.03263 C -0.10912 0.03194 -0.18451 0.02245 -0.20039 0.02129 C -0.21654 0.02013 -0.23269 0.02037 -0.24896 0.0199 C -0.25912 0.01805 -0.26953 0.01551 -0.27956 0.01435 C -0.28933 0.01319 -0.29896 0.01365 -0.3086 0.01273 C -0.31563 0.01226 -0.32292 0.01088 -0.32995 0.00995 C -0.33334 0.0081 -0.33659 0.00578 -0.34011 0.00439 C -0.35065 4.07407E-6 -0.35951 -0.00162 -0.36993 -0.00417 C -0.37513 -0.00695 -0.37995 -0.01112 -0.38529 -0.01274 C -0.43998 -0.02778 -0.38842 -0.00463 -0.42539 -0.02269 C -0.44896 -0.04769 -0.41993 -0.0176 -0.4448 -0.04098 C -0.45039 -0.0463 -0.44623 -0.04561 -0.45352 -0.04954 C -0.45508 -0.05047 -0.45677 -0.05047 -0.4586 -0.05093 C -0.46498 -0.05649 -0.45873 -0.05162 -0.46719 -0.0551 C -0.47097 -0.05672 -0.47253 -0.05903 -0.47644 -0.05949 C -0.47969 -0.05973 -0.48321 -0.05949 -0.48646 -0.05949 L -0.48646 -0.05926 " pathEditMode="relative" rAng="0" ptsTypes="AAAAAAAAAAAAAAAAA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79" y="-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44444E-6 L -0.57396 -0.2182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98" y="-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0544D8-59E7-03F7-FD5E-8AC991075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1426" y="224795"/>
            <a:ext cx="3379237" cy="1325563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МОЛОДЦЫ</a:t>
            </a:r>
            <a:r>
              <a:rPr lang="ru-RU" b="1" dirty="0"/>
              <a:t>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45A821-7D67-1359-AD7B-65D76D16A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160" y="1095029"/>
            <a:ext cx="6604814" cy="564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6392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30</Words>
  <Application>Microsoft Office PowerPoint</Application>
  <PresentationFormat>Широкоэкранный</PresentationFormat>
  <Paragraphs>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Викторина «Овощи»</vt:lpstr>
      <vt:lpstr>Какой овощ заставляет нас плакать?</vt:lpstr>
      <vt:lpstr>Из чего делают попкорн?</vt:lpstr>
      <vt:lpstr>Какой овощ меняет цвет при созревании?</vt:lpstr>
      <vt:lpstr>Презентация PowerPoint</vt:lpstr>
      <vt:lpstr>Презентация PowerPoint</vt:lpstr>
      <vt:lpstr>Презентация PowerPoint</vt:lpstr>
      <vt:lpstr>МОЛОДЦЫ!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Соляник</dc:creator>
  <cp:lastModifiedBy>Екатерина Соляник</cp:lastModifiedBy>
  <cp:revision>15</cp:revision>
  <dcterms:created xsi:type="dcterms:W3CDTF">2022-11-21T12:54:41Z</dcterms:created>
  <dcterms:modified xsi:type="dcterms:W3CDTF">2022-12-08T09:46:19Z</dcterms:modified>
</cp:coreProperties>
</file>