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487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569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683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61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847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451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988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5334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496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25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167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517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992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902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399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329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6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D531A0-17FE-412E-848A-AB036AC595F3}" type="datetimeFigureOut">
              <a:rPr lang="ru-RU" smtClean="0"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B87F1F-00DD-4DC5-A8F0-EE7A1F259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63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83178" y="771896"/>
            <a:ext cx="85027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4000" b="1" i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(для начинающих)</a:t>
            </a:r>
          </a:p>
          <a:p>
            <a:r>
              <a:rPr lang="ru-RU" sz="4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ds05.infourok.ru/uploads/ex/0f2c/0006ecfb-31e5252f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57" t="19761" r="5208" b="3577"/>
          <a:stretch/>
        </p:blipFill>
        <p:spPr bwMode="auto">
          <a:xfrm>
            <a:off x="8716487" y="1741392"/>
            <a:ext cx="2968831" cy="369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abavnik.club/wp-content/uploads/podelki_iz_kvillinga_30_271041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118" y="1848270"/>
            <a:ext cx="3990108" cy="38040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466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0681" y="213756"/>
            <a:ext cx="99277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Немного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истории Этот вид искусства был придуман монахами в Европе в средние века. Когда они обрезали края книг с позолотой и накручивали их на концы перьев птиц. Таким образом получалось что-то похоже на золотую миниатюру. Отсюда и произошло название 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квиллинг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. От английского слова “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quill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”, которое переводится как «птичье перо»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08165" y="1638796"/>
            <a:ext cx="97496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              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Квиллинг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— это искусство 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бумагокручения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, то есть изготовления плоских или объемных композиций из скрученных в спирали длинных и узких полосок бумаги. Готовым спиралям придается различная форма. Так получаются модули, из которых создаются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работы -картины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, открытки, альбомы, рамки, фигурки и т.д.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vtemu.by/wp-content/uploads/2018/08/12-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7" r="12385"/>
          <a:stretch/>
        </p:blipFill>
        <p:spPr bwMode="auto">
          <a:xfrm>
            <a:off x="8353042" y="3421015"/>
            <a:ext cx="3289465" cy="31101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https://i.pinimg.com/236x/79/0a/d2/790ad28f43e8ed6952d54f1336b7d7ff--quilling-eas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104" y="3511719"/>
            <a:ext cx="2247900" cy="30194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pinimg.com/736x/a0/4e/6b/a04e6b42387510e5d2f36dc7f644052c--neli-quilling-quilling-flower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978" y="3511719"/>
            <a:ext cx="2262728" cy="3237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66640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2556" y="285009"/>
            <a:ext cx="52607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Материалы и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инструменты: </a:t>
            </a:r>
            <a:endParaRPr lang="ru-RU" b="1" i="0" dirty="0" smtClean="0"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длинные и узкие полоски цветной бумаги;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клей;</a:t>
            </a:r>
          </a:p>
          <a:p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- м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аленькие ножницы;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стержень для накрутки(зубочистка);</a:t>
            </a:r>
          </a:p>
          <a:p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- п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инцет; </a:t>
            </a:r>
          </a:p>
          <a:p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линейка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97726" y="2719449"/>
            <a:ext cx="47810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Основы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квиллинга для начинающих Начинается изготовление изделий из бумаги с рисунка. В этом виде искусства рисунок является схемой, по которой в будущем будет изготовлена необычная поделка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s://ds05.infourok.ru/uploads/ex/0f2c/0006ecfb-31e5252f/img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9" t="5042" r="9884" b="3356"/>
          <a:stretch/>
        </p:blipFill>
        <p:spPr bwMode="auto">
          <a:xfrm>
            <a:off x="6341423" y="1686296"/>
            <a:ext cx="5391398" cy="449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934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5055" y="213756"/>
            <a:ext cx="9144000" cy="1472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Основной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элемент в технике 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квиллинг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– это ролл (тугая спираль). Для этого нужно взять тонкую и длинную полоску бумаги и накрутить ее на специально приготовленный стержень. После проделанного дать роллу распуститься. Конец ролла нужно аккуратно приклеить к спирали, которая получилась. Теперь можно придавать роллу любой вид будь то капля, сердечко или месяц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s://ds05.infourok.ru/uploads/ex/0f2c/0006ecfb-31e5252f/img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9" t="58550" r="6896" b="3702"/>
          <a:stretch/>
        </p:blipFill>
        <p:spPr bwMode="auto">
          <a:xfrm>
            <a:off x="1995055" y="2363190"/>
            <a:ext cx="8897995" cy="295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79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9423" y="415636"/>
            <a:ext cx="90964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Для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работы в технике 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квиллинг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используются различные элементы. </a:t>
            </a:r>
            <a:endParaRPr lang="ru-RU" b="0" i="0" dirty="0" smtClean="0">
              <a:solidFill>
                <a:srgbClr val="383838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Тугая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спираль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скрутить ленту и приклеить кончик, не снимая спирали с иглы, чтобы лента не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раскрутилась</a:t>
            </a:r>
          </a:p>
          <a:p>
            <a:pPr algn="just"/>
            <a:r>
              <a:rPr lang="ru-RU" dirty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Бублик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перед тем как делать этот один из основных элементов квиллинга, необходимо скрутить тугую спираль, слегка ослабить и раскрутить внутреннюю часть так, чтобы образовалось пустое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пространство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ds05.infourok.ru/uploads/ex/0f2c/0006ecfb-31e5252f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5" t="59588" r="61688" b="2144"/>
          <a:stretch/>
        </p:blipFill>
        <p:spPr bwMode="auto">
          <a:xfrm>
            <a:off x="2339439" y="2695697"/>
            <a:ext cx="3679472" cy="32657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5.infourok.ru/uploads/ex/0f2c/0006ecfb-31e5252f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6" t="57233" r="2316" b="2144"/>
          <a:stretch/>
        </p:blipFill>
        <p:spPr bwMode="auto">
          <a:xfrm>
            <a:off x="7469579" y="2695697"/>
            <a:ext cx="3396343" cy="33337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83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5.infourok.ru/uploads/ex/0f2c/0006ecfb-31e5252f/img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48" t="54220" r="2480" b="7512"/>
          <a:stretch/>
        </p:blipFill>
        <p:spPr bwMode="auto">
          <a:xfrm>
            <a:off x="7125193" y="2608178"/>
            <a:ext cx="3526973" cy="262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0674" y="285009"/>
            <a:ext cx="93815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Тугой овал 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намотать на ручку или карандаш полоску бумаги и подклеить кончик. В результате этого получится бублик с большой дыркой. Затем слегка придавить пальцами с двух сторон, придать модулю форму овала. </a:t>
            </a:r>
          </a:p>
          <a:p>
            <a:r>
              <a:rPr lang="ru-RU" dirty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Свободная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спираль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скрутить ленту, немного распустить ее до нужного объема и подклеить кончик</a:t>
            </a:r>
          </a:p>
          <a:p>
            <a:r>
              <a:rPr lang="ru-RU" dirty="0">
                <a:solidFill>
                  <a:srgbClr val="383838"/>
                </a:solidFill>
                <a:latin typeface="Open Sans"/>
              </a:rPr>
              <a:t> </a:t>
            </a:r>
            <a:r>
              <a:rPr lang="ru-RU" dirty="0" smtClean="0">
                <a:solidFill>
                  <a:srgbClr val="383838"/>
                </a:solidFill>
                <a:latin typeface="Open Sans"/>
              </a:rPr>
              <a:t>   </a:t>
            </a:r>
            <a:endParaRPr lang="ru-RU" dirty="0"/>
          </a:p>
        </p:txBody>
      </p:sp>
      <p:pic>
        <p:nvPicPr>
          <p:cNvPr id="4" name="Picture 2" descr="https://ds05.infourok.ru/uploads/ex/0f2c/0006ecfb-31e5252f/img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04" t="2301" r="2870" b="48522"/>
          <a:stretch/>
        </p:blipFill>
        <p:spPr bwMode="auto">
          <a:xfrm>
            <a:off x="2648198" y="2608178"/>
            <a:ext cx="3111335" cy="337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679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3183" y="332509"/>
            <a:ext cx="95477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Капля </a:t>
            </a:r>
            <a:r>
              <a:rPr lang="ru-RU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это один их базовых элементов квиллинга.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Для того, чтобы сделать каплю нужно сжать одну часть формы «свободная спираль» пальцами и подержать несколько секунд. Это делается для того, чтобы фигура обрела форму капли. Также можно и изогнуть кончик у формы «капля», получив немного другой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элемент «изогнутая капля»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ds05.infourok.ru/uploads/ex/0f2c/0006ecfb-31e5252f/img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0" t="61839" r="2222" b="2144"/>
          <a:stretch/>
        </p:blipFill>
        <p:spPr bwMode="auto">
          <a:xfrm>
            <a:off x="2173183" y="2481943"/>
            <a:ext cx="8395855" cy="247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454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5049" y="356260"/>
            <a:ext cx="101890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Лепесток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сделать модуль квиллинга «капля» и слегка прищипнуть округлый кончик. Можно делать </a:t>
            </a:r>
            <a:r>
              <a:rPr lang="ru-RU" b="0" i="0" dirty="0" err="1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прищипы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на разном уровне, за счет этого меняя форму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лепестка</a:t>
            </a:r>
            <a:endParaRPr lang="ru-RU" b="0" i="0" dirty="0" smtClean="0">
              <a:solidFill>
                <a:srgbClr val="383838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Изогнутая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капля (</a:t>
            </a:r>
            <a:r>
              <a:rPr lang="ru-RU" b="1" i="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пейсли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— есть два способа сделать этот модуль. Первый -это сделать каплю, после чего изогнуть ее в нужном направлении. Второй, и более точный, способ — это одновременно изгибать и создавать каплю. Тогда бумага загнется ровно и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аккуратно</a:t>
            </a:r>
            <a:endParaRPr lang="ru-RU" b="0" i="0" dirty="0" smtClean="0">
              <a:solidFill>
                <a:srgbClr val="383838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Глаз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– сделайте свободную спираль, затем одновременно зажмите по обеим сторонам, стараясь сохранять симметричность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ds05.infourok.ru/uploads/ex/0f2c/0006ecfb-31e5252f/img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75" t="55432" b="1451"/>
          <a:stretch/>
        </p:blipFill>
        <p:spPr bwMode="auto">
          <a:xfrm>
            <a:off x="6733308" y="2737261"/>
            <a:ext cx="4116636" cy="347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5.infourok.ru/uploads/ex/0f2c/0006ecfb-31e5252f/img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05" t="12814" b="52207"/>
          <a:stretch/>
        </p:blipFill>
        <p:spPr bwMode="auto">
          <a:xfrm>
            <a:off x="1805049" y="3016332"/>
            <a:ext cx="4130258" cy="289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691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7553" y="475013"/>
            <a:ext cx="88827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83838"/>
                </a:solidFill>
                <a:latin typeface="Open Sans"/>
              </a:rPr>
              <a:t> </a:t>
            </a:r>
            <a:r>
              <a:rPr lang="ru-RU" dirty="0" smtClean="0">
                <a:solidFill>
                  <a:srgbClr val="383838"/>
                </a:solidFill>
                <a:latin typeface="Open Sans"/>
              </a:rPr>
              <a:t>   </a:t>
            </a:r>
            <a:r>
              <a:rPr lang="ru-RU" dirty="0" smtClean="0">
                <a:solidFill>
                  <a:srgbClr val="383838"/>
                </a:solidFill>
                <a:latin typeface="Open Sans"/>
              </a:rPr>
              <a:t>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Птичья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лапка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сделайте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свободную спираль, сожмите треугольник. Загните два угла в направлении третьего и сильно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прижмите</a:t>
            </a:r>
            <a:endParaRPr lang="ru-RU" b="0" i="0" dirty="0" smtClean="0">
              <a:solidFill>
                <a:srgbClr val="383838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Квадрат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сделайте модуль «глаз», расположите его между большим и указательным пальцами так, чтобы углы были четко под подушечками пальцев. Теперь сожмите модуль и отпустите. Вы получили четыре угла на равном расстоянии и можете сформировать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квадрат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s://ds05.infourok.ru/uploads/ex/0f2c/0006ecfb-31e5252f/img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6" t="51622" r="2480" b="4915"/>
          <a:stretch/>
        </p:blipFill>
        <p:spPr bwMode="auto">
          <a:xfrm>
            <a:off x="7623768" y="2446318"/>
            <a:ext cx="3788419" cy="340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5.infourok.ru/uploads/ex/0f2c/0006ecfb-31e5252f/img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37" r="854" b="56710"/>
          <a:stretch/>
        </p:blipFill>
        <p:spPr bwMode="auto">
          <a:xfrm>
            <a:off x="1947553" y="2670148"/>
            <a:ext cx="4993182" cy="349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647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s05.infourok.ru/uploads/ex/0f2c/0006ecfb-31e5252f/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8" t="53181" r="9234" b="931"/>
          <a:stretch/>
        </p:blipFill>
        <p:spPr bwMode="auto">
          <a:xfrm>
            <a:off x="7992095" y="2587682"/>
            <a:ext cx="3621972" cy="396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33796" y="510639"/>
            <a:ext cx="97258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Open Sans"/>
              </a:rPr>
              <a:t>  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Open Sans"/>
              </a:rPr>
              <a:t>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Треугольник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сделайте свободную спираль и сожмите ее в трех местах, чтобы получился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треугольник</a:t>
            </a:r>
            <a:endParaRPr lang="ru-RU" b="0" i="0" dirty="0" smtClean="0">
              <a:solidFill>
                <a:srgbClr val="383838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Полукруг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сделайте свободную спираль, слегка придавите ее пальцами, придавая легкую форму овала. Теперь прищипните «острые» части овала и слегка опустите вниз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ds05.infourok.ru/uploads/ex/0f2c/0006ecfb-31e5252f/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9" t="1926" r="2610" b="50455"/>
          <a:stretch/>
        </p:blipFill>
        <p:spPr bwMode="auto">
          <a:xfrm>
            <a:off x="2731324" y="2338152"/>
            <a:ext cx="4358243" cy="409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089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9423" y="332510"/>
            <a:ext cx="96190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Open Sans"/>
              </a:rPr>
              <a:t>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Стрела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сделать модуль «глаз», затем закрепить один угол между двух пальцев, другой же угол вдавить так, чтобы получился острый треугольник и отпустить. </a:t>
            </a:r>
          </a:p>
          <a:p>
            <a:pPr algn="just"/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Стрела </a:t>
            </a:r>
            <a:r>
              <a:rPr lang="ru-RU" b="1" i="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сделать свободную спираль, сжать ее в виде треугольника. Два угла прижать друг к другу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Times New Roman" pitchFamily="18" charset="0"/>
                <a:cs typeface="Times New Roman" pitchFamily="18" charset="0"/>
              </a:rPr>
              <a:t>получится стрелка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s://ds05.infourok.ru/uploads/ex/0f2c/0006ecfb-31e5252f/img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9" t="49371" r="2870" b="1625"/>
          <a:stretch/>
        </p:blipFill>
        <p:spPr bwMode="auto">
          <a:xfrm>
            <a:off x="7305551" y="1837275"/>
            <a:ext cx="4082885" cy="382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5.infourok.ru/uploads/ex/0f2c/0006ecfb-31e5252f/img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9" r="2870" b="52158"/>
          <a:stretch/>
        </p:blipFill>
        <p:spPr bwMode="auto">
          <a:xfrm>
            <a:off x="2194954" y="2039154"/>
            <a:ext cx="4182095" cy="382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135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5055" y="486888"/>
            <a:ext cx="8407729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Изделия в технике </a:t>
            </a:r>
            <a:r>
              <a:rPr lang="ru-RU" sz="3600" b="1" dirty="0" err="1" smtClean="0">
                <a:ln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endParaRPr lang="ru-RU" sz="3600" b="1" dirty="0">
              <a:ln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ds05.infourok.ru/uploads/ex/0f2c/0006ecfb-31e5252f/img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0" t="12315" r="7286" b="11148"/>
          <a:stretch/>
        </p:blipFill>
        <p:spPr bwMode="auto">
          <a:xfrm>
            <a:off x="3111334" y="1594223"/>
            <a:ext cx="7291449" cy="492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658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s05.infourok.ru/uploads/ex/0f2c/0006ecfb-31e5252f/img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0" t="13181" r="11441" b="9070"/>
          <a:stretch/>
        </p:blipFill>
        <p:spPr bwMode="auto">
          <a:xfrm>
            <a:off x="3681351" y="748146"/>
            <a:ext cx="6768935" cy="5515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147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s05.infourok.ru/uploads/ex/0f2c/0006ecfb-31e5252f/img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6" t="3657" r="21052" b="3182"/>
          <a:stretch/>
        </p:blipFill>
        <p:spPr bwMode="auto">
          <a:xfrm>
            <a:off x="3621973" y="201881"/>
            <a:ext cx="5296395" cy="63889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532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93</TotalTime>
  <Words>664</Words>
  <Application>Microsoft Office PowerPoint</Application>
  <PresentationFormat>Произвольный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Параллакс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Методист</dc:creator>
  <cp:lastModifiedBy>В А</cp:lastModifiedBy>
  <cp:revision>14</cp:revision>
  <dcterms:created xsi:type="dcterms:W3CDTF">2019-12-31T04:26:46Z</dcterms:created>
  <dcterms:modified xsi:type="dcterms:W3CDTF">2020-03-02T10:12:33Z</dcterms:modified>
</cp:coreProperties>
</file>