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Опасные ситуации</a:t>
            </a:r>
            <a:endParaRPr lang="ru-RU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1916832"/>
            <a:ext cx="4258816" cy="2808312"/>
          </a:xfrm>
        </p:spPr>
        <p:txBody>
          <a:bodyPr>
            <a:noAutofit/>
          </a:bodyPr>
          <a:lstStyle/>
          <a:p>
            <a:r>
              <a:rPr lang="ru-RU" sz="2000" dirty="0" smtClean="0"/>
              <a:t>Здравствуйте, дорогие ребята!</a:t>
            </a:r>
            <a:br>
              <a:rPr lang="ru-RU" sz="2000" dirty="0" smtClean="0"/>
            </a:br>
            <a:r>
              <a:rPr lang="ru-RU" sz="2000" dirty="0" smtClean="0"/>
              <a:t>Хочу поделиться с Вами радостной новостью. В этом году я пошёл в школу. И сейчас учусь в 1-м классе. В школе мне очень нравится. Я узнаю много интересного и поучительного. В школе нас учат,  как надо вести себя в разных опасных ситуациях, и я теперь всё знаю и умею. Но я думаю, что  </a:t>
            </a:r>
            <a:r>
              <a:rPr lang="ru-RU" sz="2000" dirty="0" smtClean="0"/>
              <a:t>е</a:t>
            </a:r>
            <a:r>
              <a:rPr lang="ru-RU" sz="2000" dirty="0" smtClean="0"/>
              <a:t>сли  вы не ходите в школу, то и правил пока не знаете. А для того, чтобы вы с ними познакомились, я вам высылаю интересные и необычные задания. До свидания. Ваш друг дядя Фёдор!</a:t>
            </a:r>
            <a:endParaRPr lang="ru-RU" sz="2000" dirty="0"/>
          </a:p>
        </p:txBody>
      </p:sp>
      <p:pic>
        <p:nvPicPr>
          <p:cNvPr id="4" name="Содержимое 3" descr="242104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3744416" cy="4464496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Задание №1</a:t>
            </a:r>
            <a:endParaRPr lang="ru-RU" dirty="0"/>
          </a:p>
        </p:txBody>
      </p:sp>
      <p:pic>
        <p:nvPicPr>
          <p:cNvPr id="4" name="Содержимое 3" descr="s1200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5" y="980728"/>
            <a:ext cx="2880321" cy="2736304"/>
          </a:xfrm>
        </p:spPr>
      </p:pic>
      <p:pic>
        <p:nvPicPr>
          <p:cNvPr id="5" name="Рисунок 4" descr="1539478930_7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052736"/>
            <a:ext cx="3312368" cy="2520280"/>
          </a:xfrm>
          <a:prstGeom prst="rect">
            <a:avLst/>
          </a:prstGeom>
        </p:spPr>
      </p:pic>
      <p:pic>
        <p:nvPicPr>
          <p:cNvPr id="6" name="Рисунок 5" descr="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3645024"/>
            <a:ext cx="3218688" cy="280831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56cabd48a52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3888432" cy="2952328"/>
          </a:xfrm>
        </p:spPr>
      </p:pic>
      <p:pic>
        <p:nvPicPr>
          <p:cNvPr id="5" name="Рисунок 4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88640"/>
            <a:ext cx="4298781" cy="2880320"/>
          </a:xfrm>
          <a:prstGeom prst="rect">
            <a:avLst/>
          </a:prstGeom>
        </p:spPr>
      </p:pic>
      <p:pic>
        <p:nvPicPr>
          <p:cNvPr id="6" name="Рисунок 5" descr="NC3111977762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3212976"/>
            <a:ext cx="4752528" cy="340404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BoWFtPfaOw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5" y="332656"/>
            <a:ext cx="8352928" cy="633670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86495_1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548680"/>
            <a:ext cx="7992888" cy="604867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telephone_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4392488" cy="5068565"/>
          </a:xfrm>
        </p:spPr>
      </p:pic>
      <p:pic>
        <p:nvPicPr>
          <p:cNvPr id="5" name="Рисунок 4" descr="239-2392525_office-phone-icon-phone-clip-art.p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556792"/>
            <a:ext cx="3960440" cy="374441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167550_2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332656"/>
            <a:ext cx="6480720" cy="6264696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teps-956x1136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476672"/>
            <a:ext cx="6624736" cy="583205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1" y="404664"/>
            <a:ext cx="7920880" cy="619268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ids-running-across-the-hills-vecto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640960" cy="619268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preview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7" y="332656"/>
            <a:ext cx="7056784" cy="604867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ello_html_m1bdb7aac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260648"/>
            <a:ext cx="6264695" cy="5976664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lide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404664"/>
            <a:ext cx="8064896" cy="6192688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45</TotalTime>
  <Words>10</Words>
  <Application>Microsoft Office PowerPoint</Application>
  <PresentationFormat>Экран (4:3)</PresentationFormat>
  <Paragraphs>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Апекс</vt:lpstr>
      <vt:lpstr>Опасные ситуации</vt:lpstr>
      <vt:lpstr>Здравствуйте, дорогие ребята! Хочу поделиться с Вами радостной новостью. В этом году я пошёл в школу. И сейчас учусь в 1-м классе. В школе мне очень нравится. Я узнаю много интересного и поучительного. В школе нас учат,  как надо вести себя в разных опасных ситуациях, и я теперь всё знаю и умею. Но я думаю, что  если  вы не ходите в школу, то и правил пока не знаете. А для того, чтобы вы с ними познакомились, я вам высылаю интересные и необычные задания. До свидания. Ваш друг дядя Фёдор!</vt:lpstr>
      <vt:lpstr>Задание №1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Опасные ситуации</dc:title>
  <dc:creator>Olga</dc:creator>
  <cp:lastModifiedBy>Olga</cp:lastModifiedBy>
  <cp:revision>6</cp:revision>
  <dcterms:created xsi:type="dcterms:W3CDTF">2019-09-21T10:31:22Z</dcterms:created>
  <dcterms:modified xsi:type="dcterms:W3CDTF">2019-09-21T11:32:52Z</dcterms:modified>
</cp:coreProperties>
</file>