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67" r:id="rId3"/>
    <p:sldId id="257" r:id="rId4"/>
    <p:sldId id="270" r:id="rId5"/>
    <p:sldId id="268" r:id="rId6"/>
    <p:sldId id="261" r:id="rId7"/>
    <p:sldId id="263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851648" cy="576064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 Детский сад № 157 общеразвивающего вида   г. Владивосток</a:t>
            </a:r>
            <a:r>
              <a:rPr lang="ru-RU" sz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84784"/>
            <a:ext cx="8424936" cy="4608512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4000" b="1" i="1" dirty="0" smtClean="0"/>
              <a:t>Развитие математических представлений у детей раннего возраста через методику использования напольных игр.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r>
              <a:rPr lang="ru-RU" sz="1600" dirty="0" smtClean="0"/>
              <a:t>Воспитатель </a:t>
            </a:r>
            <a:r>
              <a:rPr lang="en-US" sz="1600" dirty="0" smtClean="0"/>
              <a:t>I </a:t>
            </a:r>
            <a:r>
              <a:rPr lang="ru-RU" sz="1600" dirty="0" smtClean="0"/>
              <a:t> категории:</a:t>
            </a:r>
          </a:p>
          <a:p>
            <a:r>
              <a:rPr lang="ru-RU" sz="1600" dirty="0" smtClean="0"/>
              <a:t>Токарева О.А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202190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дошкольное образование осуществляет поиск эффективных средств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детей, чтобы каждый ребенок смог проявить активность, самостоятельность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инициативность.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Напольные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 — отличное дополнение педагогической программы. Они поддерживают естественное желание детей двигаться, позволяют проверить знания по изученной теме и улучшить отношения в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778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435280" cy="2420888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Цель</a:t>
            </a:r>
            <a:r>
              <a:rPr lang="ru-RU" sz="27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Развивать познавательную активность детей, любознательность, 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через занимательный </a:t>
            </a:r>
            <a:r>
              <a:rPr lang="ru-RU" sz="2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математический материал.</a:t>
            </a:r>
            <a:br>
              <a:rPr lang="ru-RU" sz="24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44824"/>
            <a:ext cx="8517632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400" dirty="0"/>
              <a:t>-Развивать интерес к математике в  младшем </a:t>
            </a:r>
            <a:r>
              <a:rPr lang="ru-RU" sz="2400"/>
              <a:t>дошкольном </a:t>
            </a:r>
            <a:r>
              <a:rPr lang="ru-RU" sz="2400" smtClean="0"/>
              <a:t>возрасте.</a:t>
            </a:r>
            <a:endParaRPr lang="ru-RU" sz="2400" dirty="0"/>
          </a:p>
          <a:p>
            <a:r>
              <a:rPr lang="ru-RU" sz="2400" dirty="0"/>
              <a:t>-Учить детей проявлять инициативу и самостоятельность при освоении напольной игр.</a:t>
            </a:r>
          </a:p>
          <a:p>
            <a:r>
              <a:rPr lang="ru-RU" sz="2400" dirty="0"/>
              <a:t>-Развивать познавательные способности, моторику рук, память, мышление, фантазию.</a:t>
            </a:r>
          </a:p>
          <a:p>
            <a:r>
              <a:rPr lang="ru-RU" sz="2400" dirty="0"/>
              <a:t>-Воспитывать интерес к напольной игре; создать положительные эмоции у детей от совместной деятельности дошкольника и взрослого.</a:t>
            </a: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986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166843"/>
            <a:ext cx="73448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причины для использования напольных игр в образовательной деятельности:</a:t>
            </a:r>
            <a:endParaRPr lang="ru-RU" sz="24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Двигательная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 – это фактор, который влияет на здоровье детей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Движение, моторное развитие ребенка способствует его психическому развитию. Именно в движении развивается мозг ребенка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Занятия с использованием напольных игр имеют совершенно другую эмоциональную окраску. Дети получают радость от 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движении дети быстрее и радостнее обучаются. Движение активизирует их мозг, задействует все органы и системы организма.</a:t>
            </a:r>
            <a:endParaRPr lang="ru-RU" sz="24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111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60648"/>
            <a:ext cx="3631332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3960440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068960"/>
            <a:ext cx="612068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8831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Выложи фигуру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44204"/>
            <a:ext cx="3960440" cy="5153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44204"/>
            <a:ext cx="4104456" cy="52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4717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05800" cy="1080120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домик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3960439" cy="5157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484784"/>
            <a:ext cx="4464496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7497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88840"/>
            <a:ext cx="8305800" cy="1872208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3615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82</TotalTime>
  <Words>199</Words>
  <Application>Microsoft Office PowerPoint</Application>
  <PresentationFormat>Экран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МБДОУ « Детский сад № 157 общеразвивающего вида   г. Владивосток»</vt:lpstr>
      <vt:lpstr>Актуальность</vt:lpstr>
      <vt:lpstr>         Цель: Развивать познавательную активность детей, любознательность, через занимательный математический материал. </vt:lpstr>
      <vt:lpstr>Презентация PowerPoint</vt:lpstr>
      <vt:lpstr>Презентация PowerPoint</vt:lpstr>
      <vt:lpstr>Выложи фигуру</vt:lpstr>
      <vt:lpstr>Найди домик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ASUS</cp:lastModifiedBy>
  <cp:revision>16</cp:revision>
  <dcterms:modified xsi:type="dcterms:W3CDTF">2023-10-29T08:35:48Z</dcterms:modified>
</cp:coreProperties>
</file>