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3" r:id="rId17"/>
    <p:sldId id="271" r:id="rId18"/>
    <p:sldId id="272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998F-D25B-46B0-AF0B-2E4F1955FAD5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05244-5C6D-48E0-9453-20BC1A1F9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998F-D25B-46B0-AF0B-2E4F1955FAD5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05244-5C6D-48E0-9453-20BC1A1F9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998F-D25B-46B0-AF0B-2E4F1955FAD5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05244-5C6D-48E0-9453-20BC1A1F9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998F-D25B-46B0-AF0B-2E4F1955FAD5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05244-5C6D-48E0-9453-20BC1A1F9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998F-D25B-46B0-AF0B-2E4F1955FAD5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05244-5C6D-48E0-9453-20BC1A1F9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998F-D25B-46B0-AF0B-2E4F1955FAD5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05244-5C6D-48E0-9453-20BC1A1F9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998F-D25B-46B0-AF0B-2E4F1955FAD5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05244-5C6D-48E0-9453-20BC1A1F9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998F-D25B-46B0-AF0B-2E4F1955FAD5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05244-5C6D-48E0-9453-20BC1A1F9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998F-D25B-46B0-AF0B-2E4F1955FAD5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05244-5C6D-48E0-9453-20BC1A1F9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998F-D25B-46B0-AF0B-2E4F1955FAD5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05244-5C6D-48E0-9453-20BC1A1F9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998F-D25B-46B0-AF0B-2E4F1955FAD5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05244-5C6D-48E0-9453-20BC1A1F9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B998F-D25B-46B0-AF0B-2E4F1955FAD5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05244-5C6D-48E0-9453-20BC1A1F9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99592" y="4437112"/>
            <a:ext cx="694132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Bauhaus 93" pitchFamily="82" charset="0"/>
                <a:ea typeface="Calibri" pitchFamily="34" charset="0"/>
                <a:cs typeface="Times New Roman" pitchFamily="18" charset="0"/>
              </a:rPr>
              <a:t>HISTORYSCIENCEGEOGRAPHYPEENGLISHMUSICART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Bauhaus 93" pitchFamily="82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AR BLANCA" pitchFamily="2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5373216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/>
                <a:latin typeface="AR DARLING" pitchFamily="2" charset="0"/>
                <a:ea typeface="Calibri" pitchFamily="34" charset="0"/>
                <a:cs typeface="Times New Roman" pitchFamily="18" charset="0"/>
              </a:rPr>
              <a:t>HISTORYSCIENCEGEOGRAPHYPEENGLISHMUSICART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AR DARLING" pitchFamily="2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AR BLANCA" pitchFamily="2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764704"/>
            <a:ext cx="8820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AR DELANEY" pitchFamily="2" charset="0"/>
                <a:ea typeface="Calibri" pitchFamily="34" charset="0"/>
                <a:cs typeface="Times New Roman" pitchFamily="18" charset="0"/>
              </a:rPr>
              <a:t>HISTORYSCIENCEGEOGRAPHYPEENGLISHMUSICART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AR DELANEY" pitchFamily="2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 BLANCA" pitchFamily="2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87624" y="1772816"/>
            <a:ext cx="6804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HISTORYSCIENCEGEOGRAPHYPEENGLISHMUSICART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 BLANCA" pitchFamily="2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 BLANCA" pitchFamily="2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3013502"/>
            <a:ext cx="68407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latin typeface="Eccentric Std" pitchFamily="50" charset="0"/>
                <a:ea typeface="Calibri" pitchFamily="34" charset="0"/>
                <a:cs typeface="Times New Roman" pitchFamily="18" charset="0"/>
              </a:rPr>
              <a:t>HISTORYSCIENCEGEOGRAPHYPEENGLISHMUSICART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40000"/>
                  <a:lumOff val="60000"/>
                </a:schemeClr>
              </a:solidFill>
              <a:effectLst/>
              <a:latin typeface="Eccentric Std" pitchFamily="50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 BLANCA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777\Desktop\McGonag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268760"/>
            <a:ext cx="3672408" cy="3816424"/>
          </a:xfrm>
          <a:prstGeom prst="rect">
            <a:avLst/>
          </a:prstGeom>
          <a:noFill/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4355976" y="886654"/>
            <a:ext cx="457200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Minerva McGonagall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  is a teacher of 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transfiguration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. She can 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transform into a cat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. She is 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short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 with 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fair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 hair and 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blue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 eyes. 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Professor McGonagall 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is a 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strict, clever and kind woman</a:t>
            </a:r>
            <a:r>
              <a:rPr kumimoji="0" lang="en-US" sz="3600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dobe Caslon Pro" pitchFamily="18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72000" y="1052736"/>
            <a:ext cx="417646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 is a </a:t>
            </a:r>
            <a:r>
              <a:rPr lang="en-US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headmaster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of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 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can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 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with </a:t>
            </a: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hair and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eyes. </a:t>
            </a: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 a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man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US" sz="32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777\Desktop\иван иванович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648"/>
            <a:ext cx="4318000" cy="5435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79912" y="1124744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 is a teacher of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She can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She is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with </a:t>
            </a: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hair and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eyes. </a:t>
            </a: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 a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woman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US" sz="32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777\Desktop\замалиев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648"/>
            <a:ext cx="3678535" cy="59404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4048" y="1052736"/>
            <a:ext cx="345638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 is a teacher of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She can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She is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with </a:t>
            </a: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hair and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eyes. </a:t>
            </a: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 a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woman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777\Desktop\котов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32656"/>
            <a:ext cx="4176464" cy="62044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3968" y="332656"/>
            <a:ext cx="4572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 is a teacher of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She can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She is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with </a:t>
            </a: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hair and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eyes. </a:t>
            </a: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 a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woman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C:\Users\777\Desktop\фото\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3911600" cy="5803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1916832"/>
            <a:ext cx="91440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Let`s play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Quidditch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!</a:t>
            </a:r>
            <a:b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Up and down, up and down. </a:t>
            </a:r>
            <a:b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Which is the way </a:t>
            </a:r>
            <a:b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 London town?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Where? Where? </a:t>
            </a:r>
            <a:b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Up in the air. </a:t>
            </a:r>
            <a:b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Take the broom </a:t>
            </a:r>
            <a:b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And you are there.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251520" y="908720"/>
            <a:ext cx="4176464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Dear friends,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I’m Harry Potter. I live in ____ . I go to _____.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My school starts_____.  We study many   interesting subjects.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We learn to fly. We speak to ____. We read _____ books.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My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favourite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  subject is English of the future.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English is the subjects of the world.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I want to learn Russian. It ____me to find friends in Russia.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Bye,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Harry Potter.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 BLANCA" pitchFamily="2" charset="0"/>
              <a:cs typeface="Arial" pitchFamily="34" charset="0"/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251520" y="5535905"/>
            <a:ext cx="626469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Hogwarts School      2. at 9 o’clock       3. helps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4. London                  5. magic                 6. animals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1700808"/>
            <a:ext cx="4572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Dear friends,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I’m Harry Potter. I live 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London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. I go to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Hogwarts School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My school starts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at 9 o’clock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.  We study many   interesting subjects.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We learn to fly. We speak to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animals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. We read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magic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 books.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My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favourite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  subject is English of the future.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English is the subjects of the world.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I want to learn Russian. It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helps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me to find friends in Russia.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Bye,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 BLANCA" pitchFamily="2" charset="0"/>
                <a:ea typeface="Calibri" pitchFamily="34" charset="0"/>
                <a:cs typeface="Times New Roman" pitchFamily="18" charset="0"/>
              </a:rPr>
              <a:t>Harry Potter.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 BLANCA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5000" r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213360"/>
            <a:ext cx="9144000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Harry Potter,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Группа</a:t>
            </a:r>
            <a:r>
              <a:rPr kumimoji="0" lang="en-US" sz="1600" b="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We are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pupils of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Toitskaya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school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We live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in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Troitskoye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We go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to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school </a:t>
            </a:r>
            <a:r>
              <a:rPr kumimoji="0" lang="en-US" sz="1600" b="1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 days a week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School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begins at 8.50.</a:t>
            </a: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Группа</a:t>
            </a:r>
            <a:r>
              <a:rPr kumimoji="0" lang="en-US" sz="1600" b="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My school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1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big and clean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It has many </a:t>
            </a:r>
            <a:r>
              <a:rPr lang="en-US" sz="16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classrooms.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We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like to go to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school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1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because we like our teachers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We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think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they are very </a:t>
            </a:r>
            <a:r>
              <a:rPr lang="en-US" sz="16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clever and kind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Группа</a:t>
            </a:r>
            <a:r>
              <a:rPr kumimoji="0" lang="en-US" sz="1600" b="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3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We have 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English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English is </a:t>
            </a:r>
            <a:r>
              <a:rPr lang="en-US" sz="1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the language of the world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We speak </a:t>
            </a:r>
            <a:r>
              <a:rPr lang="en-US" sz="1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English, read books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We  like </a:t>
            </a:r>
            <a:r>
              <a:rPr lang="en-US" sz="1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English. It’s interesting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Группа</a:t>
            </a:r>
            <a:r>
              <a:rPr kumimoji="0" lang="en-US" sz="1600" b="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4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School </a:t>
            </a:r>
            <a:r>
              <a:rPr lang="en-US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finishes at 2 pm.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In free time we </a:t>
            </a:r>
            <a:r>
              <a:rPr lang="en-US" sz="1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like to play computer games, ski and skate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We read </a:t>
            </a:r>
            <a:r>
              <a:rPr lang="en-US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books, listen to music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Thank you </a:t>
            </a:r>
            <a:r>
              <a:rPr lang="en-US" sz="1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for your letter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Bye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Pupils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777\Desktop\школ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88640"/>
            <a:ext cx="3733305" cy="64590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762</TotalTime>
  <Words>242</Words>
  <Application>Microsoft Office PowerPoint</Application>
  <PresentationFormat>Экран (4:3)</PresentationFormat>
  <Paragraphs>60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777</dc:creator>
  <cp:lastModifiedBy>777</cp:lastModifiedBy>
  <cp:revision>41</cp:revision>
  <dcterms:created xsi:type="dcterms:W3CDTF">2019-11-19T14:52:32Z</dcterms:created>
  <dcterms:modified xsi:type="dcterms:W3CDTF">2021-06-02T14:50:56Z</dcterms:modified>
</cp:coreProperties>
</file>