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162" y="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673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373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106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10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195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11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78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711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144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72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93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88B11-F8DD-40F3-90F0-D7AC2508C3FB}" type="datetimeFigureOut">
              <a:rPr lang="ru-RU" smtClean="0"/>
              <a:t>10.11.2023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D630F-DA0B-4DC3-BDEC-6798919C9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35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3/1614803411_104-p-fon-dlya-prezentatsii-skazka-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20662" y="977462"/>
            <a:ext cx="7683062" cy="1996966"/>
          </a:xfrm>
        </p:spPr>
        <p:txBody>
          <a:bodyPr>
            <a:normAutofit fontScale="90000"/>
          </a:bodyPr>
          <a:lstStyle/>
          <a:p>
            <a:r>
              <a:rPr lang="ru-RU" sz="4400" b="1" dirty="0"/>
              <a:t>«Сказка, как, средство развития эмоционального интеллекта детей </a:t>
            </a:r>
            <a:r>
              <a:rPr lang="ru-RU" sz="4400" b="1" dirty="0" smtClean="0"/>
              <a:t> младшего дошкольного </a:t>
            </a:r>
            <a:r>
              <a:rPr lang="ru-RU" sz="4400" b="1" dirty="0"/>
              <a:t>возраста»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37738" y="3499945"/>
            <a:ext cx="4330262" cy="1757855"/>
          </a:xfrm>
        </p:spPr>
        <p:txBody>
          <a:bodyPr/>
          <a:lstStyle/>
          <a:p>
            <a:r>
              <a:rPr lang="ru-RU" dirty="0" smtClean="0"/>
              <a:t>Презентацию выполнила:</a:t>
            </a:r>
          </a:p>
          <a:p>
            <a:r>
              <a:rPr lang="ru-RU" dirty="0" smtClean="0"/>
              <a:t>Воспитатель </a:t>
            </a:r>
            <a:r>
              <a:rPr lang="en-US" dirty="0" smtClean="0"/>
              <a:t>I</a:t>
            </a:r>
            <a:r>
              <a:rPr lang="ru-RU" dirty="0" smtClean="0"/>
              <a:t> категории</a:t>
            </a:r>
          </a:p>
          <a:p>
            <a:r>
              <a:rPr lang="ru-RU" dirty="0" smtClean="0"/>
              <a:t>Сергеева Мария Викторовна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0254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24607"/>
            <a:ext cx="10515600" cy="86184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Сказка -это</a:t>
            </a:r>
            <a:endParaRPr lang="ru-RU" sz="4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5034" y="2274838"/>
            <a:ext cx="8778766" cy="3674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Сказка - древнее знание, зашифрованное в привлекательных образах и</a:t>
            </a:r>
            <a:endParaRPr lang="ru-RU" dirty="0">
              <a:solidFill>
                <a:srgbClr val="181818"/>
              </a:solidFill>
              <a:latin typeface="Open Sans"/>
            </a:endParaRPr>
          </a:p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интригующих ситуациях.</a:t>
            </a:r>
            <a:endParaRPr lang="ru-RU" dirty="0">
              <a:solidFill>
                <a:srgbClr val="181818"/>
              </a:solidFill>
              <a:latin typeface="Open Sans"/>
            </a:endParaRPr>
          </a:p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Сказка - это сфера чудес, нежный мир грёз и фантазий. Но самое главное в ней не то, что чудеса происходят в самой сказке, а то, что она может творить чудеса с любым, кто с ней соприкоснётся. Нужно только внимательно прислушаться к ней, ведь не зря сказки существуют уже не одну тысячу лет. Сказка - это не просто развлечение, увлекающее ребёнка в волшебную страну грёз и фантазий. Развлекающая функция сказки лишь одна из многих.</a:t>
            </a:r>
            <a:endParaRPr lang="ru-RU" dirty="0">
              <a:solidFill>
                <a:srgbClr val="181818"/>
              </a:solidFill>
              <a:latin typeface="Open Sans"/>
            </a:endParaRPr>
          </a:p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Сказка – это ещё и верный друг, и мудрый воспитатель. Во времена наших предков сказки и былины были единственным способом обучения и развития ребёнка. Именно сказка выполняла познавательную, воспитательную, развлекательную функцию.</a:t>
            </a:r>
            <a:endParaRPr lang="ru-RU" dirty="0">
              <a:solidFill>
                <a:srgbClr val="181818"/>
              </a:solidFill>
              <a:latin typeface="Open Sans"/>
            </a:endParaRPr>
          </a:p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Благодаря сказке, рассказанной мудрым взрослым, ребёнок получал базовые понятия о морали и правилам поведения, понятия добра и зла.</a:t>
            </a:r>
            <a:endParaRPr lang="ru-RU" b="0" i="0" dirty="0">
              <a:solidFill>
                <a:srgbClr val="181818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386969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8179"/>
            <a:ext cx="10515600" cy="1114097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Актуальность: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7999" y="1996966"/>
            <a:ext cx="696835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К сожалению, в современном мире, с появлением телевидения и интернета, чтение книг и сказок </a:t>
            </a:r>
            <a:r>
              <a:rPr lang="ru-RU" dirty="0" err="1" smtClean="0">
                <a:solidFill>
                  <a:srgbClr val="181818"/>
                </a:solidFill>
                <a:latin typeface="Times New Roman" panose="02020603050405020304" pitchFamily="18" charset="0"/>
              </a:rPr>
              <a:t>в</a:t>
            </a:r>
            <a:r>
              <a:rPr lang="ru-RU" dirty="0" err="1">
                <a:solidFill>
                  <a:srgbClr val="181818"/>
                </a:solidFill>
                <a:latin typeface="Times New Roman" panose="02020603050405020304" pitchFamily="18" charset="0"/>
              </a:rPr>
              <a:t>ы</a:t>
            </a:r>
            <a:r>
              <a:rPr lang="ru-RU" dirty="0" err="1" smtClean="0">
                <a:solidFill>
                  <a:srgbClr val="181818"/>
                </a:solidFill>
                <a:latin typeface="Times New Roman" panose="02020603050405020304" pitchFamily="18" charset="0"/>
              </a:rPr>
              <a:t>теснилось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просмотром мультфильмов, он-</a:t>
            </a:r>
            <a:r>
              <a:rPr lang="ru-RU" dirty="0" err="1">
                <a:solidFill>
                  <a:srgbClr val="181818"/>
                </a:solidFill>
                <a:latin typeface="Times New Roman" panose="02020603050405020304" pitchFamily="18" charset="0"/>
              </a:rPr>
              <a:t>лайн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 играми и виртуальным общением. Дети перестали читать народные сказки, отдавая предпочтение современным героям.</a:t>
            </a:r>
            <a:endParaRPr lang="ru-RU" dirty="0">
              <a:solidFill>
                <a:srgbClr val="181818"/>
              </a:solidFill>
              <a:latin typeface="Open Sans"/>
            </a:endParaRPr>
          </a:p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  Современные родители всё реже читают сказки детям. А ещё недавно мамы и бабушки, при укладывании ребёнка в постель начинали рассказывать разные сказочные истории, суть которых заключалась в нехитрой житейской мудрости, то есть, другими словами русские народные сказки выступали своего рода инструментом социализации в современном мире.</a:t>
            </a:r>
            <a:endParaRPr lang="ru-RU" b="0" i="0" dirty="0">
              <a:solidFill>
                <a:srgbClr val="181818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157000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93075"/>
            <a:ext cx="10515600" cy="1043263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Актуальность: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136339"/>
            <a:ext cx="74413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Слушая сказку ребёнок постигал взаимоотношения людей, искал выход из трудных ситуаций и преодолевал различные трудности, но самое главное учился отличать добро от зла, верить в силу правды и справедливость, что было очень важно в моральном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 и эмоциональном развитии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ребёнка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. В обогащении эмоционального развития сказки играют особую роль. А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значение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эмоциональной сферы понимается в настоящее время как важнейший аспект всестороннего гармоничного развития ребенка. Осознание важности эмоциональной сферы в жизни человека требует целенаправленного развития этого качества личности с детского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возраста.</a:t>
            </a:r>
            <a:endParaRPr lang="ru-RU" dirty="0">
              <a:solidFill>
                <a:srgbClr val="181818"/>
              </a:solidFill>
              <a:latin typeface="Open Sans"/>
            </a:endParaRPr>
          </a:p>
          <a:p>
            <a:pPr algn="just"/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 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Поэтому все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</a:rPr>
              <a:t>эти моменты делают сказки ценным материалом для воспитания детей дошкольного возраста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.</a:t>
            </a:r>
            <a:endParaRPr lang="ru-RU" dirty="0">
              <a:solidFill>
                <a:srgbClr val="181818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001780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3710" y="620111"/>
            <a:ext cx="8600090" cy="1435702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Основные задачи формирования эмоциональной сферы младших дошкольников в процессе работы со сказкой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62400" y="2055813"/>
            <a:ext cx="61485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2070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учить выражать собственное эмоциональное состояние (радость, обиду, гнев, удивление) мимикой, пантомимикой, жестами, интонацией;</a:t>
            </a:r>
            <a:endParaRPr lang="ru-RU" sz="1600" dirty="0">
              <a:solidFill>
                <a:srgbClr val="000000"/>
              </a:solidFill>
              <a:latin typeface="Arimo"/>
            </a:endParaRPr>
          </a:p>
          <a:p>
            <a:pPr indent="52070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учить распознавать свое внутреннее эмоциональное состояние и эмоциональное состояние взрослых и сверстников (человек радуется, расстроен, удивлен, рассержен);</a:t>
            </a:r>
            <a:endParaRPr lang="ru-RU" sz="1600" dirty="0">
              <a:solidFill>
                <a:srgbClr val="000000"/>
              </a:solidFill>
              <a:latin typeface="Arimo"/>
            </a:endParaRPr>
          </a:p>
          <a:p>
            <a:pPr indent="52070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развивать эмоциональную отзывчивость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эмпатию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) на эмоции других (если человек обижен, - пожалеть его, помочь, радуется - порадоваться вместе с ним, разгневан, - постараться понять причину);</a:t>
            </a:r>
            <a:endParaRPr lang="ru-RU" sz="1600" dirty="0">
              <a:solidFill>
                <a:srgbClr val="000000"/>
              </a:solidFill>
              <a:latin typeface="Arimo"/>
            </a:endParaRPr>
          </a:p>
          <a:p>
            <a:pPr indent="52070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обогащать словарь детей за счет слов, обозначающих различные эмоциональные состояния;</a:t>
            </a:r>
            <a:endParaRPr lang="ru-RU" sz="1600" b="0" i="0" dirty="0">
              <a:solidFill>
                <a:srgbClr val="000000"/>
              </a:solidFill>
              <a:effectLst/>
              <a:latin typeface="Arimo"/>
            </a:endParaRPr>
          </a:p>
        </p:txBody>
      </p:sp>
    </p:spTree>
    <p:extLst>
      <p:ext uri="{BB962C8B-B14F-4D97-AF65-F5344CB8AC3E}">
        <p14:creationId xmlns:p14="http://schemas.microsoft.com/office/powerpoint/2010/main" val="2666023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1566333"/>
            <a:ext cx="4953000" cy="4504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541867"/>
            <a:ext cx="5143500" cy="5723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88318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65" y="2040466"/>
            <a:ext cx="4868335" cy="4114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72665" y="829732"/>
            <a:ext cx="5461002" cy="4478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3460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73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654802" y="660395"/>
            <a:ext cx="4214282" cy="4800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31386" y="1276348"/>
            <a:ext cx="4779430" cy="500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4850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4367" y="2468034"/>
            <a:ext cx="3987799" cy="3285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79798" y="1744133"/>
            <a:ext cx="4487329" cy="3572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51702" y="1545168"/>
            <a:ext cx="4546598" cy="3911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22072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98600"/>
            <a:ext cx="4910667" cy="4707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935" y="787400"/>
            <a:ext cx="4868332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6355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234" y="1244601"/>
            <a:ext cx="4542367" cy="490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1" y="1142999"/>
            <a:ext cx="5918200" cy="4504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36306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18" y="2150533"/>
            <a:ext cx="3731682" cy="3903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804334"/>
            <a:ext cx="6959599" cy="4872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3127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866" y="-846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83" y="935566"/>
            <a:ext cx="5027083" cy="5287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851" y="935566"/>
            <a:ext cx="5374215" cy="5287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3127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399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48000" y="993718"/>
            <a:ext cx="6934200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 процессе работы со сказкой формирование эмоциональной сферы ребенка происходит в тесной взаимосвязи с развитием речи.  Активизируется и обогащается словарь ребенка за счет слов, обозначающих чувства и эмоциональные состояния человека. Пересказ сказок формирует эмоционально выразительную диалогическую и монологическую речь. В результате целенаправленной работы над эмоциями детей речевые контакты в системе "ребенок - ребенок" и "ребенок - взрослый" становятся более живыми, яркими. Дети осваивают возможности вербально выражать свои чувства. Совершенствование эмоциональной сферы позволяет ввести в обиход ребенка установленные формы вежливого обращения (здороваться, благодарить, просить прощения и т. д.).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05004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3/1614803411_104-p-fon-dlya-prezentatsii-skazka-1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866" y="-846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399" y="1557867"/>
            <a:ext cx="7366001" cy="3865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85200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516</Words>
  <Application>Microsoft Office PowerPoint</Application>
  <PresentationFormat>Произвольный</PresentationFormat>
  <Paragraphs>22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«Сказка, как, средство развития эмоционального интеллекта детей  младшего дошкольного возраста» </vt:lpstr>
      <vt:lpstr>Сказка -это</vt:lpstr>
      <vt:lpstr>Актуальность:</vt:lpstr>
      <vt:lpstr>Актуальность:</vt:lpstr>
      <vt:lpstr>Основные задачи формирования эмоциональной сферы младших дошкольников в процессе работы со сказкой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Ангелина</cp:lastModifiedBy>
  <cp:revision>20</cp:revision>
  <dcterms:created xsi:type="dcterms:W3CDTF">2023-03-10T03:32:26Z</dcterms:created>
  <dcterms:modified xsi:type="dcterms:W3CDTF">2023-11-09T23:50:16Z</dcterms:modified>
</cp:coreProperties>
</file>