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Яна Филимонова" initials="ЯФ" lastIdx="1" clrIdx="0">
    <p:extLst>
      <p:ext uri="{19B8F6BF-5375-455C-9EA6-DF929625EA0E}">
        <p15:presenceInfo xmlns:p15="http://schemas.microsoft.com/office/powerpoint/2012/main" userId="07876f44f1a0e56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6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2-13T21:00:03.828" idx="1">
    <p:pos x="7930" y="-117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4D1E5F-395E-4E22-8991-A542073FC6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0CC00AE-2CED-4278-8113-7835F7F6FF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D10781A-6B2F-4280-BE52-3A04D710C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567BE-12EC-4FA3-A34A-40D1B01F010D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D0A30AE-A486-4105-ACA3-1FE608EC8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34CA184-ECDB-4C6A-ACC9-1374E6004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F80D-DEBD-4FEC-94B2-647C43393E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554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9BA70C-01B2-4A55-90E6-771EF286E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DAD4153-A93A-4E3A-93A3-564960F248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28FD7A5-1EB3-474F-BA86-7E344E684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567BE-12EC-4FA3-A34A-40D1B01F010D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C17498F-67FB-46A4-A1E9-7413E86A9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99FDB43-DD56-4DE3-897B-0AEBC0F01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F80D-DEBD-4FEC-94B2-647C43393E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540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71B7F69D-F328-4062-9DEF-16D59A5395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C848ECD-C9AB-4609-8D13-F50D7E61B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ABC97A1-82D3-4FA9-A1CC-CCB498418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567BE-12EC-4FA3-A34A-40D1B01F010D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7912C7D-4117-4BDB-A860-A5B0D0104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8D62E65-7BC7-43B9-88F9-9FD4CBF62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F80D-DEBD-4FEC-94B2-647C43393E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825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D1BD54F-4E1A-4A25-AAAD-602320FA5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F378823-A4C2-455F-A716-CAD47E968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5E1A08C-E78F-4D43-A8DF-968C51360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567BE-12EC-4FA3-A34A-40D1B01F010D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3A85028-BD40-4E6C-9462-02F6AAC1F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C8A8237-67B2-4B22-AEF8-21971137C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F80D-DEBD-4FEC-94B2-647C43393E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075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87EF07-02E4-4ABD-95D3-2F18DED0D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96EFCA6-1113-4FC5-83A6-B9F9C21F9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914F2E4-0A99-4D37-AD46-8F959FC8D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567BE-12EC-4FA3-A34A-40D1B01F010D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DB52CFF-07C6-42D5-BA71-77003DD78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386BB8B-B1AA-4D67-B7B8-79D9049AC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F80D-DEBD-4FEC-94B2-647C43393E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036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626396-B13A-4DD3-A4E0-773D72533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B75A8F5-ACBA-4B20-B742-853C472CA0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46D1713-7041-4D85-9F4E-11EC889A9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7830D37-ABB6-4616-AF57-97CE68739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567BE-12EC-4FA3-A34A-40D1B01F010D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711CBEE-58F5-4DC6-B839-A0AADE3B1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99550B5-F8C8-42A6-A458-CA745D16D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F80D-DEBD-4FEC-94B2-647C43393E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826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5955B0-CD80-47A6-8582-5CBFA3D1A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4D1494E-24E5-4325-9404-2CE1B613B9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0054937-D1D2-416F-A17C-8287815661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C5C8204B-5421-4746-9A80-7F715BC44F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B3763EE-28EC-4F77-A952-E12C89EF68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330C069E-DD3E-4657-95D3-D76B66FF1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567BE-12EC-4FA3-A34A-40D1B01F010D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01E67F1E-96DE-4E94-A470-C74A218B4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A7802585-BFEA-46B6-A4B9-F0087234E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F80D-DEBD-4FEC-94B2-647C43393E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14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3CE89A-9BA0-4B28-B996-B8A73EFC0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6F7CE12-0707-490E-865C-065787919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567BE-12EC-4FA3-A34A-40D1B01F010D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4D19949-7BDD-4E2F-8E08-3C3345A0E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7F83543-F6D8-4853-A76C-A8A019291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F80D-DEBD-4FEC-94B2-647C43393E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73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2E4686D5-5FB9-4EEE-94C2-FF95CAA37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567BE-12EC-4FA3-A34A-40D1B01F010D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F1E327D-0627-4DAA-BFA6-F86289FF6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50C8616-7D4A-4627-802B-B9B94FC17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F80D-DEBD-4FEC-94B2-647C43393E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400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90AA41-BB58-45E4-8871-D87795AD2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BE5A95D-1781-4094-9332-8AD7384FC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6556C68-C046-438A-9954-B0230F044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5264541-CEC1-4A45-9528-F2A609A45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567BE-12EC-4FA3-A34A-40D1B01F010D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11E3DE9-9A8B-4209-A782-9FDEA9CE5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744AC70-9521-4EC4-9648-C882BA7E3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F80D-DEBD-4FEC-94B2-647C43393E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568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4CF26E-1335-46E1-95E0-3CFB5B6D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0D214670-8413-465B-8DCA-907BA4010B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5CEA0C1-A7BF-4A3A-A47F-D29B9FA5F3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F63610B-7394-4F16-89A2-4415F0289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567BE-12EC-4FA3-A34A-40D1B01F010D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69E2E20-5DEC-4A17-B36D-159C7BA06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620697D-7C1E-4B1A-A2B6-0B56E46DC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F80D-DEBD-4FEC-94B2-647C43393E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217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AFFE816-5B2A-45AB-B822-C99E1E969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96DCCF3-37F0-48B4-9D4E-A5527AA9C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D702D1F-4F03-4CD9-BA48-FC5ECB029D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567BE-12EC-4FA3-A34A-40D1B01F010D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D03C1F0-79DC-4413-8A1C-D0FE29BF19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81AA090-48D5-440F-A0AF-46A5DBAA5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0F80D-DEBD-4FEC-94B2-647C43393E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286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E930AC-14AC-4CB9-B82E-84295D94E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64236"/>
            <a:ext cx="9144000" cy="2387600"/>
          </a:xfrm>
          <a:solidFill>
            <a:schemeClr val="bg1"/>
          </a:solidFill>
        </p:spPr>
        <p:txBody>
          <a:bodyPr/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Bahnschrift Light Condensed" panose="020B0502040204020203" pitchFamily="34" charset="0"/>
              </a:rPr>
              <a:t>ОЛМПИЙСКИЕ ЧЕМПИОНЫ РОССИИ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Bahnschrift Light Condensed" panose="020B0502040204020203" pitchFamily="34" charset="0"/>
              </a:rPr>
              <a:t/>
            </a:r>
            <a:br>
              <a:rPr lang="ru-RU" dirty="0">
                <a:solidFill>
                  <a:schemeClr val="bg2">
                    <a:lumMod val="10000"/>
                  </a:schemeClr>
                </a:solidFill>
                <a:latin typeface="Bahnschrift Light Condensed" panose="020B0502040204020203" pitchFamily="34" charset="0"/>
              </a:rPr>
            </a:b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Bahnschrift Light Condensed" panose="020B0502040204020203" pitchFamily="34" charset="0"/>
              </a:rPr>
              <a:t>ТОКИО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Bahnschrift Light Condensed" panose="020B0502040204020203" pitchFamily="34" charset="0"/>
              </a:rPr>
              <a:t> 2020</a:t>
            </a:r>
            <a:endParaRPr lang="ru-RU" dirty="0">
              <a:solidFill>
                <a:schemeClr val="bg2">
                  <a:lumMod val="10000"/>
                </a:schemeClr>
              </a:solidFill>
              <a:latin typeface="Bahnschrift Light Condensed" panose="020B0502040204020203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203DFD4-5E3F-42EB-B7C6-7F5EF47F86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84201" y="6203196"/>
            <a:ext cx="3059837" cy="490568"/>
          </a:xfrm>
        </p:spPr>
        <p:txBody>
          <a:bodyPr/>
          <a:lstStyle/>
          <a:p>
            <a:r>
              <a:rPr lang="ru-RU" dirty="0" smtClean="0"/>
              <a:t>Трофимов Г.Г.</a:t>
            </a:r>
            <a:endParaRPr lang="ru-RU" dirty="0"/>
          </a:p>
        </p:txBody>
      </p:sp>
      <p:pic>
        <p:nvPicPr>
          <p:cNvPr id="1026" name="Picture 2" descr="Итоги Олимпийских игр в Токио">
            <a:extLst>
              <a:ext uri="{FF2B5EF4-FFF2-40B4-BE49-F238E27FC236}">
                <a16:creationId xmlns:a16="http://schemas.microsoft.com/office/drawing/2014/main" xmlns="" id="{E708669B-A6D4-44EF-807D-CFB9819A9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17" t="37875"/>
          <a:stretch/>
        </p:blipFill>
        <p:spPr bwMode="auto">
          <a:xfrm>
            <a:off x="843377" y="2622391"/>
            <a:ext cx="5841508" cy="386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Итоги Олимпийских игр в Токио">
            <a:extLst>
              <a:ext uri="{FF2B5EF4-FFF2-40B4-BE49-F238E27FC236}">
                <a16:creationId xmlns:a16="http://schemas.microsoft.com/office/drawing/2014/main" xmlns="" id="{8710F008-03F8-4E19-8066-7B9A6B39F5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" t="38134" r="55002" b="1564"/>
          <a:stretch/>
        </p:blipFill>
        <p:spPr bwMode="auto">
          <a:xfrm>
            <a:off x="7013358" y="2112883"/>
            <a:ext cx="3941685" cy="308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520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760F2400-D55D-4EE8-9079-612535F4D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" y="1788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D62708A-B650-4CFA-851E-94AC33D605F8}"/>
              </a:ext>
            </a:extLst>
          </p:cNvPr>
          <p:cNvSpPr txBox="1"/>
          <p:nvPr/>
        </p:nvSpPr>
        <p:spPr>
          <a:xfrm>
            <a:off x="408374" y="577049"/>
            <a:ext cx="2672178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Российские атлеты принесли сборной России 71 медаль: 20 - золото, 28 - серебро, 23 - бронза. Этот результат позволил россиянам занять пятое место в общекомандном зачете.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C42B8EF-7DED-4966-83E7-846DC62DB0EB}"/>
              </a:ext>
            </a:extLst>
          </p:cNvPr>
          <p:cNvSpPr txBox="1"/>
          <p:nvPr/>
        </p:nvSpPr>
        <p:spPr>
          <a:xfrm>
            <a:off x="221206" y="3560076"/>
            <a:ext cx="4027500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Лучшей сборной Олимпиады стала сборная США, которая завоевала 39 золотых медалей. На одну награду высшего достоинства им уступили китайцы, которые оказались вторыми. На третьем месте с 27 победами финишировали японцы, а на четвертой строчке расположилась Великобритания с 22 золотыми медалями.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B9DAFBA-FBBD-4733-B29B-3F596F141E2F}"/>
              </a:ext>
            </a:extLst>
          </p:cNvPr>
          <p:cNvSpPr txBox="1"/>
          <p:nvPr/>
        </p:nvSpPr>
        <p:spPr>
          <a:xfrm>
            <a:off x="8898384" y="1045774"/>
            <a:ext cx="2885242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На Олимпиаде-2016 в Рио-де-Жанейро сборная России завоевала 56 медалей (19 золотых, 17 серебряных, 19 бронзовых). На Играх-2012 в Лондоне россияне получили 70 наград (20, 20, 30).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0BF07D5-B79E-4490-AD1F-789005D6E9F5}"/>
              </a:ext>
            </a:extLst>
          </p:cNvPr>
          <p:cNvSpPr txBox="1"/>
          <p:nvPr/>
        </p:nvSpPr>
        <p:spPr>
          <a:xfrm>
            <a:off x="8487052" y="3827067"/>
            <a:ext cx="3296574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Впервые в истории сборная России опустилась в медальном зачете ниже 4-го места, став пятой. В 1992 году Объединенная команда победила в медальном зачете, в 1996-м и 2000-м Россия была второй, в 2004-м и 2008-м – третьей, в 2012-м и 2016-м – четвертой.</a:t>
            </a:r>
          </a:p>
        </p:txBody>
      </p:sp>
    </p:spTree>
    <p:extLst>
      <p:ext uri="{BB962C8B-B14F-4D97-AF65-F5344CB8AC3E}">
        <p14:creationId xmlns:p14="http://schemas.microsoft.com/office/powerpoint/2010/main" val="1194399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347EE03-005B-464F-9E6D-8DD066247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0667" y="0"/>
            <a:ext cx="13991208" cy="75904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D2C045F-5F16-44BB-A52E-647E6C222610}"/>
              </a:ext>
            </a:extLst>
          </p:cNvPr>
          <p:cNvSpPr txBox="1"/>
          <p:nvPr/>
        </p:nvSpPr>
        <p:spPr>
          <a:xfrm>
            <a:off x="-1293416" y="289679"/>
            <a:ext cx="6578353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Виталина </a:t>
            </a:r>
            <a:r>
              <a:rPr lang="ru-RU" dirty="0" err="1"/>
              <a:t>Бацарашкина</a:t>
            </a:r>
            <a:r>
              <a:rPr lang="ru-RU" dirty="0"/>
              <a:t> завоевала для России первое золото Олимпиады в Токио. Она стала олимпийской чемпионкой, одержав победу в стрельбе из пневматического пистолета с 10 метров. Виталина </a:t>
            </a:r>
            <a:r>
              <a:rPr lang="ru-RU" dirty="0" err="1"/>
              <a:t>Бацарашкина</a:t>
            </a:r>
            <a:r>
              <a:rPr lang="ru-RU" dirty="0"/>
              <a:t> в финале набрала 240,3 балла и установила олимпийский рекорд, обойдя соперниц. Второе место заняла представительница Болгарии </a:t>
            </a:r>
            <a:r>
              <a:rPr lang="ru-RU" dirty="0" err="1"/>
              <a:t>Антоанета</a:t>
            </a:r>
            <a:r>
              <a:rPr lang="ru-RU" dirty="0"/>
              <a:t> </a:t>
            </a:r>
            <a:r>
              <a:rPr lang="ru-RU" dirty="0" err="1"/>
              <a:t>Костадинова</a:t>
            </a:r>
            <a:r>
              <a:rPr lang="ru-RU" dirty="0"/>
              <a:t> (239,4), бронзу получила китаянка Цзян </a:t>
            </a:r>
            <a:r>
              <a:rPr lang="ru-RU" dirty="0" err="1"/>
              <a:t>Жаньсинь</a:t>
            </a:r>
            <a:r>
              <a:rPr lang="ru-RU" dirty="0"/>
              <a:t> (218,0).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CCFF9F2-3ECF-46DE-BA77-FC909CC37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087" y="289679"/>
            <a:ext cx="3000036" cy="21428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9320FBC-AED2-4826-8A53-E2F7C1DB30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598"/>
          <a:stretch/>
        </p:blipFill>
        <p:spPr>
          <a:xfrm>
            <a:off x="6569634" y="2738685"/>
            <a:ext cx="3000037" cy="19157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2BB916C-65F4-40A2-AE29-8F2B08F7FC8D}"/>
              </a:ext>
            </a:extLst>
          </p:cNvPr>
          <p:cNvSpPr txBox="1"/>
          <p:nvPr/>
        </p:nvSpPr>
        <p:spPr>
          <a:xfrm>
            <a:off x="-1293416" y="3056540"/>
            <a:ext cx="6578353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/>
              <a:t>Российские гимнасты Никита Нагорный, Артур </a:t>
            </a:r>
            <a:r>
              <a:rPr lang="ru-RU" dirty="0" err="1"/>
              <a:t>Далалоян</a:t>
            </a:r>
            <a:r>
              <a:rPr lang="ru-RU" dirty="0"/>
              <a:t>, Давид Белявский и Денис </a:t>
            </a:r>
            <a:r>
              <a:rPr lang="ru-RU" dirty="0" err="1"/>
              <a:t>Аблязин</a:t>
            </a:r>
            <a:r>
              <a:rPr lang="ru-RU" dirty="0"/>
              <a:t> выиграли золото в групповом многоборье. Россияне в сумме получили 262,500 балла, на втором месте финишировали японцы (262,397), на третьем - Китай (261,894).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8680ECC-9F25-4DC4-A059-373FF27DB61E}"/>
              </a:ext>
            </a:extLst>
          </p:cNvPr>
          <p:cNvSpPr txBox="1"/>
          <p:nvPr/>
        </p:nvSpPr>
        <p:spPr>
          <a:xfrm>
            <a:off x="-1293416" y="5090993"/>
            <a:ext cx="6578353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myPT"/>
              </a:rPr>
              <a:t>Максим Храмцов победил в тхэквондо в весовой категории до 80 килограммов. Он выиграл у представителя Иордании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yPT"/>
              </a:rPr>
              <a:t>Салеха</a:t>
            </a:r>
            <a:r>
              <a:rPr lang="ru-RU" b="0" i="0" dirty="0">
                <a:solidFill>
                  <a:srgbClr val="000000"/>
                </a:solidFill>
                <a:effectLst/>
                <a:latin typeface="myPT"/>
              </a:rPr>
              <a:t> Эль-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yPT"/>
              </a:rPr>
              <a:t>Шарабати</a:t>
            </a:r>
            <a:r>
              <a:rPr lang="ru-RU" b="0" i="0" dirty="0">
                <a:solidFill>
                  <a:srgbClr val="000000"/>
                </a:solidFill>
                <a:effectLst/>
                <a:latin typeface="myPT"/>
              </a:rPr>
              <a:t>. Поединок завершился со счетом 20:9 в пользу россиянина. Ранее никто из российских спортсменов не завоевывал олимпийское золото в тхэквондо.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9D7B060-989D-4521-A47B-A2A473332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5087" y="4758215"/>
            <a:ext cx="3000036" cy="214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00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4AB9A26-11D4-4F30-8F60-FDAC89AB8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FF6F46A-534F-4323-96C4-39A453657614}"/>
              </a:ext>
            </a:extLst>
          </p:cNvPr>
          <p:cNvSpPr txBox="1"/>
          <p:nvPr/>
        </p:nvSpPr>
        <p:spPr>
          <a:xfrm>
            <a:off x="401715" y="543264"/>
            <a:ext cx="616554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/>
              <a:t>София Позднякова завоевала золото в соревнованиях саблисток, победив соотечественницу Софью Великую в российском финале Олимпиады-2020 в Токио. Поединок завершился со счетом 15:11 в пользу Поздняковой.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BA65875-DC16-4063-AA7E-8222AF8D90EA}"/>
              </a:ext>
            </a:extLst>
          </p:cNvPr>
          <p:cNvSpPr txBox="1"/>
          <p:nvPr/>
        </p:nvSpPr>
        <p:spPr>
          <a:xfrm>
            <a:off x="399627" y="2286857"/>
            <a:ext cx="6167628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/>
              <a:t>Евгений Рылов выиграл в плавании на дистанции 100 метров на спине. Он принес России первое золото Олимпиад в плавании за 25 лет. Евгений Рылов выиграл финал на 100-метровке на спине с результатом 51,98 секунды, второе место занял еще один из россиян – Климент Колесников (52,00).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011992F-4E1A-4577-BFE1-5FFD6B3DF342}"/>
              </a:ext>
            </a:extLst>
          </p:cNvPr>
          <p:cNvSpPr txBox="1"/>
          <p:nvPr/>
        </p:nvSpPr>
        <p:spPr>
          <a:xfrm>
            <a:off x="399627" y="4296715"/>
            <a:ext cx="6167628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/>
              <a:t>Спортивная гимнастика. Командное многоборье. Женщины. Российские гимнастки Ангелина Мельникова, Виктория </a:t>
            </a:r>
            <a:r>
              <a:rPr lang="ru-RU" dirty="0" err="1"/>
              <a:t>Листунова</a:t>
            </a:r>
            <a:r>
              <a:rPr lang="ru-RU" dirty="0"/>
              <a:t>, Владислава Уразова и Лилия </a:t>
            </a:r>
            <a:r>
              <a:rPr lang="ru-RU" dirty="0" err="1"/>
              <a:t>Ахаимова</a:t>
            </a:r>
            <a:r>
              <a:rPr lang="ru-RU" dirty="0"/>
              <a:t> выиграли золотые медали в командном многоборье. Россия в итоге набрала 169,528 баллов, ставшие вторыми гимнастки из США - 166,096, на третьем месте команда Великобритании - 164,096.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676BD09-C738-4CD1-B175-26A99BC20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030" y="124206"/>
            <a:ext cx="3027711" cy="21626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B634B75-BB28-4F55-8D41-296153A8A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1336" y="2469322"/>
            <a:ext cx="2687098" cy="191935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2D2C118-E6AB-4CC4-AD4D-08C4F4D5AA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991" y="4494450"/>
            <a:ext cx="2952750" cy="210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09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44C0D2A-7A87-472C-BC13-7A26CF894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460"/>
            <a:ext cx="12192000" cy="66110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58B7FE2-0E72-46A9-905F-E23F87CB8936}"/>
              </a:ext>
            </a:extLst>
          </p:cNvPr>
          <p:cNvSpPr txBox="1"/>
          <p:nvPr/>
        </p:nvSpPr>
        <p:spPr>
          <a:xfrm>
            <a:off x="250795" y="854878"/>
            <a:ext cx="616554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/>
              <a:t>Владислав Ларин победил в тхэквондо в весовой категории свыше 80 кг. В финальном поединке россиянин одолел македонца Деяна </a:t>
            </a:r>
            <a:r>
              <a:rPr lang="ru-RU" dirty="0" err="1"/>
              <a:t>Георгиевски</a:t>
            </a:r>
            <a:r>
              <a:rPr lang="ru-RU" dirty="0"/>
              <a:t> со счетом 15:9.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FBD3803-8D4E-41F2-B4B6-DA7C3F0DC6C3}"/>
              </a:ext>
            </a:extLst>
          </p:cNvPr>
          <p:cNvSpPr txBox="1"/>
          <p:nvPr/>
        </p:nvSpPr>
        <p:spPr>
          <a:xfrm>
            <a:off x="250795" y="2314359"/>
            <a:ext cx="616554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/>
              <a:t>Фехтование. Женщины. Рапира. Командный турнир. Инна </a:t>
            </a:r>
            <a:r>
              <a:rPr lang="ru-RU" dirty="0" err="1"/>
              <a:t>Дериглазова</a:t>
            </a:r>
            <a:r>
              <a:rPr lang="ru-RU" dirty="0"/>
              <a:t>, Лариса Коробейникова, Марта Мартьянова и Аделина </a:t>
            </a:r>
            <a:r>
              <a:rPr lang="ru-RU" dirty="0" err="1"/>
              <a:t>Загидуллина</a:t>
            </a:r>
            <a:r>
              <a:rPr lang="ru-RU" dirty="0"/>
              <a:t> в финале олимпийского турнира рапиристок победили сборную Франции со счётом 45:34.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C80139B-7A13-48F7-8DF9-FC53E3A279F7}"/>
              </a:ext>
            </a:extLst>
          </p:cNvPr>
          <p:cNvSpPr txBox="1"/>
          <p:nvPr/>
        </p:nvSpPr>
        <p:spPr>
          <a:xfrm>
            <a:off x="250795" y="3908796"/>
            <a:ext cx="616554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/>
              <a:t>Евгений Рылов победил в плавании на дистанции 200 метров на спине. В финале Рылов показал результат 1 минута 53,27 секунды и обновил олимпийский рекорд.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04D7432-69C1-47B3-929F-34E7438AF27C}"/>
              </a:ext>
            </a:extLst>
          </p:cNvPr>
          <p:cNvSpPr txBox="1"/>
          <p:nvPr/>
        </p:nvSpPr>
        <p:spPr>
          <a:xfrm>
            <a:off x="250795" y="5226234"/>
            <a:ext cx="616554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/>
              <a:t>Виталина </a:t>
            </a:r>
            <a:r>
              <a:rPr lang="ru-RU" dirty="0" err="1"/>
              <a:t>Бацарашкина</a:t>
            </a:r>
            <a:r>
              <a:rPr lang="ru-RU" dirty="0"/>
              <a:t> победила в скоростной стрельбе из пистолета с 25 метров. В финале она набрала 240,3 балла и установила олимпийский рекорд.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7614D38-ED59-4260-89CF-0D3BF45EE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906" y="309727"/>
            <a:ext cx="2638333" cy="188452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925123D-85C0-4DBA-A233-078F8AEEA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3172" y="1836983"/>
            <a:ext cx="3017113" cy="21550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A69F3D1-BD4E-401E-949D-D175423D45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2627" y="3526539"/>
            <a:ext cx="2638333" cy="18845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7F5EADE-2A05-4A72-8A72-3EB885FDB8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7252" y="4694951"/>
            <a:ext cx="2525350" cy="180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90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E034BFE-D12D-41FA-ABE8-CAF238624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80" y="0"/>
            <a:ext cx="12192000" cy="66110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89AEBEE-6F7A-4040-8D2E-F7D8A55BF081}"/>
              </a:ext>
            </a:extLst>
          </p:cNvPr>
          <p:cNvSpPr txBox="1"/>
          <p:nvPr/>
        </p:nvSpPr>
        <p:spPr>
          <a:xfrm>
            <a:off x="526002" y="375672"/>
            <a:ext cx="6165540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myPT"/>
              </a:rPr>
              <a:t>Фехтование. Женщины. Командный турнир. Сабля. Софья Великая, София Позднякова, Ольга Никитина и Светлана Шевелева (запасная) завоевали золото в командном турнире по сабле. В финале они обыграли команду Франции.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9C2202C-F048-4EC5-8611-D7E88F0E8AF9}"/>
              </a:ext>
            </a:extLst>
          </p:cNvPr>
          <p:cNvSpPr txBox="1"/>
          <p:nvPr/>
        </p:nvSpPr>
        <p:spPr>
          <a:xfrm>
            <a:off x="526002" y="2178774"/>
            <a:ext cx="616554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myPT"/>
              </a:rPr>
              <a:t>Анастасия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yPT"/>
              </a:rPr>
              <a:t>Павлюченкова</a:t>
            </a:r>
            <a:r>
              <a:rPr lang="ru-RU" b="0" i="0" dirty="0">
                <a:solidFill>
                  <a:srgbClr val="000000"/>
                </a:solidFill>
                <a:effectLst/>
                <a:latin typeface="myPT"/>
              </a:rPr>
              <a:t> и Андрей Рублев стали чемпионами Олимпиады в теннисе. В финале турнира смешанных пар они обыграли Елену Веснину и Аслана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yPT"/>
              </a:rPr>
              <a:t>Карацева</a:t>
            </a:r>
            <a:r>
              <a:rPr lang="ru-RU" b="0" i="0" dirty="0">
                <a:solidFill>
                  <a:srgbClr val="000000"/>
                </a:solidFill>
                <a:effectLst/>
                <a:latin typeface="myPT"/>
              </a:rPr>
              <a:t> со счетом 6:3, 6:7, 13:11.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41B3679-593F-4A85-A55B-E12AE306B78C}"/>
              </a:ext>
            </a:extLst>
          </p:cNvPr>
          <p:cNvSpPr txBox="1"/>
          <p:nvPr/>
        </p:nvSpPr>
        <p:spPr>
          <a:xfrm>
            <a:off x="526002" y="3604023"/>
            <a:ext cx="616554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/>
              <a:t>Муса Евлоев стал чемпионом Олимпиады в греко-римской борьбе в весовой категории до 97 килограммов. В финальном поединке он победил представителя Армении Артура Алексаняна со счетом 5:1.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BC34D58-4BEC-4A55-884E-A4E71D5E0856}"/>
              </a:ext>
            </a:extLst>
          </p:cNvPr>
          <p:cNvSpPr txBox="1"/>
          <p:nvPr/>
        </p:nvSpPr>
        <p:spPr>
          <a:xfrm>
            <a:off x="526002" y="5037531"/>
            <a:ext cx="6165540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/>
              <a:t>Светлана Колесниченко и Светлана Ромашина стали олимпийскими чемпионками в синхронном плавании в соревнованиях дуэтов, набрав 195,9079 балла в сумме. Колесниченко и Ромашина опередили дуэт из Китая </a:t>
            </a:r>
            <a:r>
              <a:rPr lang="ru-RU" dirty="0" err="1"/>
              <a:t>Сюэчэнь</a:t>
            </a:r>
            <a:r>
              <a:rPr lang="ru-RU" dirty="0"/>
              <a:t> Хуан и </a:t>
            </a:r>
            <a:r>
              <a:rPr lang="ru-RU" dirty="0" err="1"/>
              <a:t>Веньянь</a:t>
            </a:r>
            <a:r>
              <a:rPr lang="ru-RU" dirty="0"/>
              <a:t> Сунь.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DB5098F-6A6B-4F40-A86C-88F374F9F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419" y="81156"/>
            <a:ext cx="2656385" cy="189741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1420E96-7A5A-457C-A360-9B38241DD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8814" y="1558894"/>
            <a:ext cx="2548292" cy="182020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909B49F-69C0-43A0-9375-1AE7397296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7128" y="3016709"/>
            <a:ext cx="2379974" cy="169998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96FAB89-189C-4CAB-8542-B51F2E08A7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24" b="37254"/>
          <a:stretch/>
        </p:blipFill>
        <p:spPr>
          <a:xfrm>
            <a:off x="7748810" y="4642158"/>
            <a:ext cx="4143948" cy="187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47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516F33F-8D09-4E74-9446-236D39834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633"/>
            <a:ext cx="12192000" cy="66110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7E93CCA-BE59-4B57-A7C1-1FA548BA60D5}"/>
              </a:ext>
            </a:extLst>
          </p:cNvPr>
          <p:cNvSpPr txBox="1"/>
          <p:nvPr/>
        </p:nvSpPr>
        <p:spPr>
          <a:xfrm>
            <a:off x="392837" y="429650"/>
            <a:ext cx="616554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/>
              <a:t>Альберт </a:t>
            </a:r>
            <a:r>
              <a:rPr lang="ru-RU" dirty="0" err="1"/>
              <a:t>Батыргазиев</a:t>
            </a:r>
            <a:r>
              <a:rPr lang="ru-RU" dirty="0"/>
              <a:t> стал олимпийским чемпионом в боксе в категории до 57 килограммов. В финале он победил американца Дьюка </a:t>
            </a:r>
            <a:r>
              <a:rPr lang="ru-RU" dirty="0" err="1"/>
              <a:t>Рэгана</a:t>
            </a:r>
            <a:r>
              <a:rPr lang="ru-RU" dirty="0"/>
              <a:t> раздельным решением судей со счетом 3:2.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850D179-6C03-4DD1-B7E2-7852AB04D692}"/>
              </a:ext>
            </a:extLst>
          </p:cNvPr>
          <p:cNvSpPr txBox="1"/>
          <p:nvPr/>
        </p:nvSpPr>
        <p:spPr>
          <a:xfrm>
            <a:off x="295183" y="2660275"/>
            <a:ext cx="616554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/>
              <a:t>Заур </a:t>
            </a:r>
            <a:r>
              <a:rPr lang="ru-RU" dirty="0" err="1"/>
              <a:t>Угуев</a:t>
            </a:r>
            <a:r>
              <a:rPr lang="ru-RU" dirty="0"/>
              <a:t> стал олимпийским чемпионом в вольной борьбе в категории до 57 килограммов. В финале он победил индийца Кумара </a:t>
            </a:r>
            <a:r>
              <a:rPr lang="ru-RU" dirty="0" err="1"/>
              <a:t>Рави</a:t>
            </a:r>
            <a:r>
              <a:rPr lang="ru-RU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D32F568-1556-4F6F-BCDE-E053F09DB083}"/>
              </a:ext>
            </a:extLst>
          </p:cNvPr>
          <p:cNvSpPr txBox="1"/>
          <p:nvPr/>
        </p:nvSpPr>
        <p:spPr>
          <a:xfrm>
            <a:off x="392837" y="4578165"/>
            <a:ext cx="616554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/>
              <a:t>Заурбек Сидаков стал олимпийским чемпионом в вольной борьбе в категории до 74 килограммов. В финале он победил представителя Белоруссии Магомедхабиба </a:t>
            </a:r>
            <a:r>
              <a:rPr lang="ru-RU" dirty="0" err="1"/>
              <a:t>Кадимагомедова</a:t>
            </a:r>
            <a:r>
              <a:rPr lang="ru-RU" dirty="0"/>
              <a:t>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334F346-565F-4000-B7D4-6781A1955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197" y="62429"/>
            <a:ext cx="2708677" cy="193476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D905537-0CEF-4B91-8065-EB1D2474C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9369" y="2193202"/>
            <a:ext cx="2806331" cy="200452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56895D3-40CB-4D39-A792-33F5D49FF8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9369" y="4358413"/>
            <a:ext cx="3073337" cy="219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768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DA5685C-7A65-4878-B94E-626AA196D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633"/>
            <a:ext cx="12192000" cy="66080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AE62548-9516-43B8-BE41-39E205D91DFE}"/>
              </a:ext>
            </a:extLst>
          </p:cNvPr>
          <p:cNvSpPr txBox="1"/>
          <p:nvPr/>
        </p:nvSpPr>
        <p:spPr>
          <a:xfrm>
            <a:off x="703556" y="656027"/>
            <a:ext cx="616554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myPT"/>
              </a:rPr>
              <a:t>Мария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yPT"/>
              </a:rPr>
              <a:t>Ласицкене</a:t>
            </a:r>
            <a:r>
              <a:rPr lang="ru-RU" b="0" i="0" dirty="0">
                <a:solidFill>
                  <a:srgbClr val="000000"/>
                </a:solidFill>
                <a:effectLst/>
                <a:latin typeface="myPT"/>
              </a:rPr>
              <a:t> стала чемпионкой Олимпиады в прыжках в высоту. Она преодолела планку на высоте 2 метра 4 сантиметра.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FA14715-930A-491D-9BBA-BCE69D2F626B}"/>
              </a:ext>
            </a:extLst>
          </p:cNvPr>
          <p:cNvSpPr txBox="1"/>
          <p:nvPr/>
        </p:nvSpPr>
        <p:spPr>
          <a:xfrm>
            <a:off x="703556" y="2505670"/>
            <a:ext cx="616554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 err="1"/>
              <a:t>Абдулрашид</a:t>
            </a:r>
            <a:r>
              <a:rPr lang="ru-RU" dirty="0"/>
              <a:t> </a:t>
            </a:r>
            <a:r>
              <a:rPr lang="ru-RU" dirty="0" err="1"/>
              <a:t>Садулаев</a:t>
            </a:r>
            <a:r>
              <a:rPr lang="ru-RU" dirty="0"/>
              <a:t> стал чемпионом Олимпиады в вольной борьбе в категории до 97 килограммов. В финале он победил американца Кайла </a:t>
            </a:r>
            <a:r>
              <a:rPr lang="ru-RU" dirty="0" err="1"/>
              <a:t>Снайдера</a:t>
            </a:r>
            <a:r>
              <a:rPr lang="ru-RU" dirty="0"/>
              <a:t> со счетом 6:3.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4ED1DC3-9B51-4F7A-B314-2C4887F48685}"/>
              </a:ext>
            </a:extLst>
          </p:cNvPr>
          <p:cNvSpPr txBox="1"/>
          <p:nvPr/>
        </p:nvSpPr>
        <p:spPr>
          <a:xfrm>
            <a:off x="703556" y="4340221"/>
            <a:ext cx="6165540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/>
              <a:t>Синхронное плавание. Группа. Влада </a:t>
            </a:r>
            <a:r>
              <a:rPr lang="ru-RU" dirty="0" err="1"/>
              <a:t>Чигирева</a:t>
            </a:r>
            <a:r>
              <a:rPr lang="ru-RU" dirty="0"/>
              <a:t>, Марина Голядкина, Светлана Колесниченко, Полина Комар, Александра </a:t>
            </a:r>
            <a:r>
              <a:rPr lang="ru-RU" dirty="0" err="1"/>
              <a:t>Пацкевич</a:t>
            </a:r>
            <a:r>
              <a:rPr lang="ru-RU" dirty="0"/>
              <a:t>, Светлана Ромашина, Алла Шишкина, Мария Шурочкина завоевали золото. Россиянки в сумме набрали 196,0979 баллов. На втором месте оказалась сборная Китая, получившая за свое выступление 193,5310 балла.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0638BE7-2205-47C5-9DD3-C504AA76B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9760" y="4100320"/>
            <a:ext cx="3301199" cy="23579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9A4CC20-D5D7-41CA-99C2-6B3C54FA8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0359" y="1814517"/>
            <a:ext cx="2990481" cy="213605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E989447-B341-4CDF-91A1-CDE184348F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9760" y="386634"/>
            <a:ext cx="2457633" cy="175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308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841</Words>
  <Application>Microsoft Office PowerPoint</Application>
  <PresentationFormat>Широкоэкранный</PresentationFormat>
  <Paragraphs>26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Bahnschrift Light Condensed</vt:lpstr>
      <vt:lpstr>Calibri</vt:lpstr>
      <vt:lpstr>Calibri Light</vt:lpstr>
      <vt:lpstr>myPT</vt:lpstr>
      <vt:lpstr>Тема Office</vt:lpstr>
      <vt:lpstr>ОЛМПИЙСКИЕ ЧЕМПИОНЫ РОССИИ  ТОКИО 2020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ОЛМПИЙСКИЕ ЧЕМПИОНЫ РОССИИ 2020</dc:title>
  <dc:creator>Яна Филимонова</dc:creator>
  <cp:lastModifiedBy>user</cp:lastModifiedBy>
  <cp:revision>2</cp:revision>
  <dcterms:created xsi:type="dcterms:W3CDTF">2021-12-13T17:31:03Z</dcterms:created>
  <dcterms:modified xsi:type="dcterms:W3CDTF">2023-02-20T10:48:18Z</dcterms:modified>
</cp:coreProperties>
</file>