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4" r:id="rId9"/>
    <p:sldId id="265" r:id="rId10"/>
    <p:sldId id="266" r:id="rId11"/>
    <p:sldId id="270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C2A4DF8-E8BC-4C7F-A346-2FB375255780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7F320F9-CAF4-46F2-B972-E530DA74A4F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733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4DF8-E8BC-4C7F-A346-2FB375255780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320F9-CAF4-46F2-B972-E530DA74A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430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4DF8-E8BC-4C7F-A346-2FB375255780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320F9-CAF4-46F2-B972-E530DA74A4F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993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4DF8-E8BC-4C7F-A346-2FB375255780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320F9-CAF4-46F2-B972-E530DA74A4F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8222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4DF8-E8BC-4C7F-A346-2FB375255780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320F9-CAF4-46F2-B972-E530DA74A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557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4DF8-E8BC-4C7F-A346-2FB375255780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320F9-CAF4-46F2-B972-E530DA74A4F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828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4DF8-E8BC-4C7F-A346-2FB375255780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320F9-CAF4-46F2-B972-E530DA74A4F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403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4DF8-E8BC-4C7F-A346-2FB375255780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320F9-CAF4-46F2-B972-E530DA74A4F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2740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4DF8-E8BC-4C7F-A346-2FB375255780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320F9-CAF4-46F2-B972-E530DA74A4F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350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4DF8-E8BC-4C7F-A346-2FB375255780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320F9-CAF4-46F2-B972-E530DA74A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868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4DF8-E8BC-4C7F-A346-2FB375255780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320F9-CAF4-46F2-B972-E530DA74A4F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8547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4DF8-E8BC-4C7F-A346-2FB375255780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320F9-CAF4-46F2-B972-E530DA74A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134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4DF8-E8BC-4C7F-A346-2FB375255780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320F9-CAF4-46F2-B972-E530DA74A4F8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375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4DF8-E8BC-4C7F-A346-2FB375255780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320F9-CAF4-46F2-B972-E530DA74A4F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753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4DF8-E8BC-4C7F-A346-2FB375255780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320F9-CAF4-46F2-B972-E530DA74A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44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4DF8-E8BC-4C7F-A346-2FB375255780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320F9-CAF4-46F2-B972-E530DA74A4F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254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4DF8-E8BC-4C7F-A346-2FB375255780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320F9-CAF4-46F2-B972-E530DA74A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751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C2A4DF8-E8BC-4C7F-A346-2FB375255780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7F320F9-CAF4-46F2-B972-E530DA74A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014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C:\Users\%D0%A0%D1%83%D1%81%D1%81%D0%BA%D0%B8%D0%B9 %D1%8F%D0%B7%D1%8B%D0%BA\Downloads\%D1%83%D0%BD%D1%82.webp"/>
          <p:cNvSpPr>
            <a:spLocks noGrp="1" noChangeAspect="1" noChangeArrowheads="1"/>
          </p:cNvSpPr>
          <p:nvPr>
            <p:ph type="ctr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Презентация по литературе 5 класс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ФОЛЬКЛОР</a:t>
            </a:r>
          </a:p>
          <a:p>
            <a:r>
              <a:rPr lang="ru-RU" smtClean="0"/>
              <a:t>УСТНОЕ НАРОДНОЕ ТВОРЧЕСТВО</a:t>
            </a: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313714" y="5242560"/>
            <a:ext cx="399723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Презентацию подготовила: учитель русского языка и литературы МКОУ НСОШ </a:t>
            </a:r>
            <a:r>
              <a:rPr lang="ru-RU" dirty="0" err="1" smtClean="0"/>
              <a:t>им.Текки</a:t>
            </a:r>
            <a:r>
              <a:rPr lang="ru-RU" dirty="0" smtClean="0"/>
              <a:t> </a:t>
            </a:r>
            <a:r>
              <a:rPr lang="ru-RU" dirty="0" err="1" smtClean="0"/>
              <a:t>Одулока</a:t>
            </a:r>
            <a:r>
              <a:rPr lang="ru-RU" dirty="0" smtClean="0"/>
              <a:t> </a:t>
            </a:r>
            <a:r>
              <a:rPr lang="ru-RU" dirty="0" err="1" smtClean="0"/>
              <a:t>Казаева</a:t>
            </a:r>
            <a:r>
              <a:rPr lang="ru-RU" dirty="0" smtClean="0"/>
              <a:t> Надежда Васильевна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685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0" y="1443841"/>
            <a:ext cx="447620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Что мы узнали?</a:t>
            </a:r>
          </a:p>
          <a:p>
            <a:r>
              <a:rPr lang="ru-RU" dirty="0" smtClean="0"/>
              <a:t>Устное народное творчество (УНТ, фольклор) – это устные произведения, созданные народом. УНТ формируется с давних времен. Фольклорные произведения, которые передаются из уст в уста и не имеют зафиксированного вида, не предусматривают авторства, автор – целый народ. В таких произведениях накапливается весь народный опыт, представления человека о мире, его отношение к окружающему. Среди жанров фольклора выделяют: сказки, былины, легенды, пословицы, поговорки, песни, частушки, </a:t>
            </a:r>
            <a:r>
              <a:rPr lang="ru-RU" dirty="0" err="1" smtClean="0"/>
              <a:t>пестушки</a:t>
            </a:r>
            <a:r>
              <a:rPr lang="ru-RU" dirty="0" smtClean="0"/>
              <a:t>, считалки, загадки, </a:t>
            </a:r>
            <a:r>
              <a:rPr lang="ru-RU" dirty="0" err="1" smtClean="0"/>
              <a:t>потешки</a:t>
            </a:r>
            <a:r>
              <a:rPr lang="ru-RU" dirty="0" smtClean="0"/>
              <a:t>, прибаутки, скороговорки и др.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126" y="1036320"/>
            <a:ext cx="4720045" cy="502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05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114" y="1567544"/>
            <a:ext cx="7210698" cy="479842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51574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СПАСИБО ЗА ВНИМАНИЕ!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35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285749"/>
            <a:ext cx="9858375" cy="62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3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1584961"/>
            <a:ext cx="6815669" cy="1801704"/>
          </a:xfrm>
        </p:spPr>
        <p:txBody>
          <a:bodyPr/>
          <a:lstStyle/>
          <a:p>
            <a:r>
              <a:rPr lang="ru-RU" sz="1800" dirty="0">
                <a:solidFill>
                  <a:schemeClr val="accent3"/>
                </a:solidFill>
              </a:rPr>
              <a:t>Устное народное творчество – это художественные произведения, созданные народом. Данное понятие заключает в себе значение явления: это произведения устного характера, которые создавались исключительно народом</a:t>
            </a:r>
            <a:r>
              <a:rPr lang="ru-RU" sz="1800" dirty="0"/>
              <a:t>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Устное народное творчество сокращенно принято называть УНТ. Синонимом данного термина является термин «фольклор».</a:t>
            </a:r>
          </a:p>
        </p:txBody>
      </p:sp>
    </p:spTree>
    <p:extLst>
      <p:ext uri="{BB962C8B-B14F-4D97-AF65-F5344CB8AC3E}">
        <p14:creationId xmlns:p14="http://schemas.microsoft.com/office/powerpoint/2010/main" val="210666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4" y="478971"/>
            <a:ext cx="11260182" cy="5895703"/>
          </a:xfrm>
        </p:spPr>
      </p:pic>
    </p:spTree>
    <p:extLst>
      <p:ext uri="{BB962C8B-B14F-4D97-AF65-F5344CB8AC3E}">
        <p14:creationId xmlns:p14="http://schemas.microsoft.com/office/powerpoint/2010/main" val="176864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6" y="200296"/>
            <a:ext cx="11347268" cy="6505303"/>
          </a:xfrm>
        </p:spPr>
      </p:pic>
    </p:spTree>
    <p:extLst>
      <p:ext uri="{BB962C8B-B14F-4D97-AF65-F5344CB8AC3E}">
        <p14:creationId xmlns:p14="http://schemas.microsoft.com/office/powerpoint/2010/main" val="253458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8571" y="592183"/>
            <a:ext cx="9808026" cy="5686697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accent3"/>
                </a:solidFill>
              </a:rPr>
              <a:t>Особенности</a:t>
            </a:r>
          </a:p>
          <a:p>
            <a:r>
              <a:rPr lang="ru-RU" dirty="0">
                <a:solidFill>
                  <a:schemeClr val="accent3"/>
                </a:solidFill>
              </a:rPr>
              <a:t>Устное народное творчество, которое формируется с давних времен, не предусматривает авторства произведений, так как автором является целый народ. В этом заключается основное отличие между фольклором и авторским творчеством.</a:t>
            </a:r>
          </a:p>
          <a:p>
            <a:r>
              <a:rPr lang="ru-RU" dirty="0">
                <a:solidFill>
                  <a:schemeClr val="accent3"/>
                </a:solidFill>
              </a:rPr>
              <a:t>Еще одной особенностью является то, что произведения устного народного творчества передаются из уст в уста.</a:t>
            </a:r>
          </a:p>
          <a:p>
            <a:r>
              <a:rPr lang="ru-RU" dirty="0">
                <a:solidFill>
                  <a:schemeClr val="accent3"/>
                </a:solidFill>
              </a:rPr>
              <a:t>Фольклорные произведения являются собранием народных мудростей. В устном народном творчестве можно увидеть традиции прошлых лет, бытовой уклад, человеческие знания и представления о мире. Образы олицетворяют качества, свойственные определенному народу. УНТ отражает историю народа, его переживания и трудности в определенный исторический период.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261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1451" y="740229"/>
            <a:ext cx="6531429" cy="47374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Еще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одной отличительной особенностью является то, что один фольклорный сюжет мог бытовать в речи людей по-разному. Одна и та же сказка может иметь разные детали. Это связано с тем, что письменно произведения УНТ не зафиксированы, поэтому люди рассказывают их так, как запоминают, убирая и прибавляя некоторые детали. Это говорит о том, что устное народное творчество способно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видоизменяться.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В фольклорных произведениях обобщается весь народный опыт.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26" y="949234"/>
            <a:ext cx="3997234" cy="504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14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2446" y="2967335"/>
            <a:ext cx="267353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323749"/>
                </a:solidFill>
                <a:effectLst/>
                <a:latin typeface="Inter"/>
              </a:rPr>
              <a:t>Жанры</a:t>
            </a:r>
          </a:p>
          <a:p>
            <a:r>
              <a:rPr lang="ru-RU" b="0" i="0" dirty="0" smtClean="0">
                <a:solidFill>
                  <a:srgbClr val="323749"/>
                </a:solidFill>
                <a:effectLst/>
                <a:latin typeface="Inter"/>
              </a:rPr>
              <a:t>К известным жанрам фольклора принято относить сказки, былины, легенды.</a:t>
            </a:r>
            <a:endParaRPr lang="ru-RU" b="0" i="0" dirty="0">
              <a:solidFill>
                <a:srgbClr val="323749"/>
              </a:solidFill>
              <a:effectLst/>
              <a:latin typeface="Inter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897" y="870857"/>
            <a:ext cx="7498079" cy="497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0789" y="2274838"/>
            <a:ext cx="310025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 давних времен народы создавали собственные пословицы и поговорки, в которых отражались жизненные принципы целого народа. Выделяются также песни: колыбельные, свадебные, календарные, обрядовые. К жанрам УНТ относятся и частушки, </a:t>
            </a:r>
            <a:r>
              <a:rPr lang="ru-RU" dirty="0" err="1" smtClean="0"/>
              <a:t>пестушки</a:t>
            </a:r>
            <a:r>
              <a:rPr lang="ru-RU" dirty="0" smtClean="0"/>
              <a:t>, считалки, загадки, </a:t>
            </a:r>
            <a:r>
              <a:rPr lang="ru-RU" dirty="0" err="1" smtClean="0"/>
              <a:t>потешки</a:t>
            </a:r>
            <a:r>
              <a:rPr lang="ru-RU" dirty="0" smtClean="0"/>
              <a:t>, прибаутки, скороговорки.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20" y="113210"/>
            <a:ext cx="6609806" cy="594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22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51</TotalTime>
  <Words>411</Words>
  <Application>Microsoft Office PowerPoint</Application>
  <PresentationFormat>Широкоэкранный</PresentationFormat>
  <Paragraphs>18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Garamond</vt:lpstr>
      <vt:lpstr>Inter</vt:lpstr>
      <vt:lpstr>Натуральные материалы</vt:lpstr>
      <vt:lpstr>Презентация по литературе 5 класс</vt:lpstr>
      <vt:lpstr>Презентация PowerPoint</vt:lpstr>
      <vt:lpstr>Устное народное творчество – это художественные произведения, созданные народом. Данное понятие заключает в себе значение явления: это произведения устного характера, которые создавались исключительно народом.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Русский язык</dc:creator>
  <cp:lastModifiedBy>Русский язык</cp:lastModifiedBy>
  <cp:revision>18</cp:revision>
  <dcterms:created xsi:type="dcterms:W3CDTF">2024-11-13T05:55:15Z</dcterms:created>
  <dcterms:modified xsi:type="dcterms:W3CDTF">2024-11-14T02:08:52Z</dcterms:modified>
</cp:coreProperties>
</file>