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63" r:id="rId5"/>
    <p:sldId id="262" r:id="rId6"/>
    <p:sldId id="261" r:id="rId7"/>
    <p:sldId id="266" r:id="rId8"/>
    <p:sldId id="267" r:id="rId9"/>
    <p:sldId id="269" r:id="rId10"/>
    <p:sldId id="272" r:id="rId11"/>
    <p:sldId id="274" r:id="rId12"/>
    <p:sldId id="275" r:id="rId13"/>
    <p:sldId id="277" r:id="rId14"/>
    <p:sldId id="276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0" autoAdjust="0"/>
    <p:restoredTop sz="92308" autoAdjust="0"/>
  </p:normalViewPr>
  <p:slideViewPr>
    <p:cSldViewPr>
      <p:cViewPr varScale="1">
        <p:scale>
          <a:sx n="68" d="100"/>
          <a:sy n="68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03648-1FB7-4004-93FE-5201788B66F6}" type="datetimeFigureOut">
              <a:rPr lang="ru-RU" smtClean="0"/>
              <a:t>27.05.2018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A4B88-6AA4-4EB2-9A47-1801BBD8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проба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34" y="0"/>
            <a:ext cx="91409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4955-A67E-4046-A0E3-B2B181725428}" type="datetimeFigureOut">
              <a:rPr lang="ru-RU" smtClean="0"/>
              <a:pPr/>
              <a:t>27.05.2018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проба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34" y="0"/>
            <a:ext cx="914093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70"/>
          <a:stretch>
            <a:fillRect/>
          </a:stretch>
        </p:blipFill>
        <p:spPr>
          <a:xfrm>
            <a:off x="3995936" y="404664"/>
            <a:ext cx="1303635" cy="1164455"/>
          </a:xfrm>
          <a:prstGeom prst="rect">
            <a:avLst/>
          </a:prstGeom>
        </p:spPr>
      </p:pic>
      <p:sp>
        <p:nvSpPr>
          <p:cNvPr id="5" name="Заголовок 19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solidFill>
                  <a:srgbClr val="FF0000"/>
                </a:solidFill>
              </a:rPr>
              <a:t>Проект «Народная игрушка</a:t>
            </a:r>
            <a:r>
              <a:rPr lang="ru-RU" b="1" spc="50">
                <a:ln w="11430"/>
                <a:solidFill>
                  <a:srgbClr val="FF0000"/>
                </a:solidFill>
              </a:rPr>
              <a:t>» </a:t>
            </a:r>
            <a:r>
              <a:rPr lang="ru-RU" b="1" spc="50" smtClean="0">
                <a:ln w="11430"/>
                <a:solidFill>
                  <a:srgbClr val="FF0000"/>
                </a:solidFill>
              </a:rPr>
              <a:t/>
            </a:r>
            <a:br>
              <a:rPr lang="ru-RU" b="1" spc="50" smtClean="0">
                <a:ln w="11430"/>
                <a:solidFill>
                  <a:srgbClr val="FF0000"/>
                </a:solidFill>
              </a:rPr>
            </a:br>
            <a:r>
              <a:rPr lang="ru-RU" b="1" spc="50" smtClean="0">
                <a:ln w="11430"/>
                <a:solidFill>
                  <a:srgbClr val="FF0000"/>
                </a:solidFill>
              </a:rPr>
              <a:t>во </a:t>
            </a:r>
            <a:r>
              <a:rPr lang="ru-RU" b="1" spc="50" dirty="0">
                <a:ln w="11430"/>
                <a:solidFill>
                  <a:srgbClr val="FF0000"/>
                </a:solidFill>
              </a:rPr>
              <a:t>2 младшей                                           </a:t>
            </a:r>
            <a:br>
              <a:rPr lang="ru-RU" b="1" spc="50" dirty="0">
                <a:ln w="11430"/>
                <a:solidFill>
                  <a:srgbClr val="FF0000"/>
                </a:solidFill>
              </a:rPr>
            </a:br>
            <a:r>
              <a:rPr lang="ru-RU" b="1" spc="50" dirty="0">
                <a:ln w="11430"/>
                <a:solidFill>
                  <a:srgbClr val="FF0000"/>
                </a:solidFill>
              </a:rPr>
              <a:t>                               группе.</a:t>
            </a:r>
            <a:r>
              <a:rPr lang="ru-RU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4755257" y="3554471"/>
            <a:ext cx="4137223" cy="1752600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300" b="1" i="1" dirty="0" smtClean="0">
                <a:solidFill>
                  <a:srgbClr val="C75F09"/>
                </a:solidFill>
                <a:latin typeface="Constantia" pitchFamily="18" charset="0"/>
                <a:cs typeface="Aharoni" pitchFamily="2" charset="-79"/>
              </a:rPr>
              <a:t>    </a:t>
            </a:r>
            <a:r>
              <a:rPr lang="ru-RU" sz="2300" b="1" i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cs typeface="Aharoni" pitchFamily="2" charset="-79"/>
              </a:rPr>
              <a:t>Подготовила: воспитатель «ДОУ № 20» </a:t>
            </a:r>
          </a:p>
          <a:p>
            <a:pPr algn="just"/>
            <a:r>
              <a:rPr lang="ru-RU" sz="2300" b="1" i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cs typeface="Aharoni" pitchFamily="2" charset="-79"/>
              </a:rPr>
              <a:t>в/ч 30632 Князе- Волконское-1. </a:t>
            </a:r>
          </a:p>
          <a:p>
            <a:pPr algn="just"/>
            <a:r>
              <a:rPr lang="ru-RU" sz="2300" b="1" i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cs typeface="Aharoni" pitchFamily="2" charset="-79"/>
              </a:rPr>
              <a:t>Рахматуллина Е.Н.</a:t>
            </a:r>
          </a:p>
        </p:txBody>
      </p:sp>
      <p:pic>
        <p:nvPicPr>
          <p:cNvPr id="1026" name="Picture 2" descr="http://icvl.ru/sites/default/files/imagecache/900x900/IMG_85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4471"/>
            <a:ext cx="4647753" cy="3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28427"/>
            <a:ext cx="741682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Художественно-эстетическое развитие .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3960440" cy="617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•Украшение орнаментом бумажных матрешек.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Раскраски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«Матрешки»,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«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Игрушки». 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Раскрашивание заготовок конь-качалка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 Украсим Дымковскую лошадку.</a:t>
            </a:r>
            <a:r>
              <a:rPr lang="ru-RU" sz="1600" b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  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sz="1600" b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Раскрашивание предметов посуды в технике 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русских народных промыслов (хохлома, гжель, </a:t>
            </a:r>
            <a:r>
              <a:rPr lang="ru-RU" sz="16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городец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Конструирование: «Новоселье у матрешек». « Кукольная  мебель ».</a:t>
            </a:r>
            <a:endParaRPr lang="ru-RU" sz="16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    • </a:t>
            </a:r>
            <a:r>
              <a:rPr lang="ru-RU" sz="16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Пластилинография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«Хоровод веселых матрешек».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Коллективная работа «Матрешка из пластилина».  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Индивидуальные работы : «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Посуда</a:t>
            </a:r>
            <a:r>
              <a:rPr lang="ru-RU" sz="1600" b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для Федоры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из глины». 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« Глиняные игрушки».</a:t>
            </a: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700808"/>
            <a:ext cx="435048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5. Физическое развитие.</a:t>
            </a:r>
            <a:endParaRPr lang="ru-RU" sz="2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2492896"/>
            <a:ext cx="4572000" cy="23555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sz="16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Физминутки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:  «Деревянная лошадка», «Хлопают в ладоши дружные матрешки» и др.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Разучивание русских народных игр. 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«Ручеек»,  «Гуси-гуси»,  «Перелет птиц», « У тётушки Маланьи- 5 сыновей….», «У дядюшки Якова..»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00" y="4873743"/>
            <a:ext cx="301783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5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90552"/>
            <a:ext cx="5328592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6.Музыкальное развитие.</a:t>
            </a:r>
            <a:endParaRPr lang="ru-RU" sz="2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03720"/>
            <a:ext cx="4572000" cy="485055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Разучивание танцев «Мы веселые матрешки, ладушки, ладушки», «Самоварчики».</a:t>
            </a:r>
            <a:endParaRPr lang="ru-RU" sz="14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Слушание «Русские </a:t>
            </a: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матрёшечки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» сл. А. </a:t>
            </a: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Осьмушкин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, муз. В </a:t>
            </a: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Темнов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; «Русская матрёшка» муз. Варламова; «Ой да мы матрёшки» сл. Петрова, муз. З. Левина; «Незабудковая гжель» муз. Ю. </a:t>
            </a: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Чичкова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, сл. П. Синявского; «Русский сувенир» муз. И сл. Чурилова; «Наша Хохлома» сл. Синявского, муз. </a:t>
            </a: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Чичкова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b="1" dirty="0"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• Пение «Ложкари», музыка и слова Н. И. Суховой; </a:t>
            </a: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</a:rPr>
              <a:t>Игрушкины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 частушки, муз. Т. Ореховой, слова П. Синявского</a:t>
            </a:r>
            <a:endParaRPr lang="ru-RU" b="1" dirty="0"/>
          </a:p>
        </p:txBody>
      </p:sp>
      <p:pic>
        <p:nvPicPr>
          <p:cNvPr id="3074" name="Picture 2" descr="H:\$RECYCLE.BIN\8 марта2017\8 марта2017\NIKON D90\DCIM\100NCD90\DSC_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46986"/>
            <a:ext cx="2728917" cy="181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$RECYCLE.BIN\8 марта2017\8 марта2017\NIKON D90\DCIM\100NCD90\DSC_0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4944"/>
            <a:ext cx="2520035" cy="16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$RECYCLE.BIN\8 марта2017\ЗАНЯТИЕ\DSC_0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98" y="4615412"/>
            <a:ext cx="2358008" cy="15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6848" y="48557"/>
            <a:ext cx="5328592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Работа с родителями: </a:t>
            </a:r>
            <a:endParaRPr lang="ru-RU" sz="2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37464"/>
            <a:ext cx="784887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Презентация «Воронежская народная игрушка». « Народная игрушка Матрёшка».  Мастер класс для родителей. « Народная игрушка из подручного материала».</a:t>
            </a:r>
            <a:endParaRPr lang="ru-RU" sz="14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Повышение компетентности родителей при выборе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игрушки, повышение их интереса к русскому народному творчеству.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    • В процессе взаимодействия педагог - дети - родители в реализации проекта.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 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    • Организация выставки : «Любимая игрушка моего ребенка».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40644"/>
            <a:ext cx="3327016" cy="221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40645"/>
            <a:ext cx="1815667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3131840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5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III Этап Итоговый.</a:t>
            </a:r>
            <a: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980728"/>
            <a:ext cx="76328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Совместно с родителями и специалистами Доу создать  Мини-музей “Народная игрушка” .</a:t>
            </a:r>
            <a:endParaRPr lang="ru-RU" sz="2000" b="1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988840"/>
            <a:ext cx="4672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Предполагаемый итог проекта: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450505"/>
            <a:ext cx="7848872" cy="522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 ходе проекта дети узнают о возникновении народной игрушки.</a:t>
            </a:r>
            <a:endParaRPr lang="ru-RU" sz="20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У детей сформируются представления о русском народном прикладном творчестве, народной игрушке.</a:t>
            </a:r>
            <a:endParaRPr lang="ru-RU" sz="20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Реализуется процесс сотворчества родителей с детьми </a:t>
            </a:r>
            <a:endParaRPr lang="ru-RU" sz="2000" b="1" dirty="0" smtClean="0">
              <a:solidFill>
                <a:srgbClr val="111111"/>
              </a:solidFill>
              <a:latin typeface="Times New Roman"/>
              <a:ea typeface="Times New Roman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( </a:t>
            </a: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сотрудничество в коллективе).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Воспитается любовь к народному искусству, </a:t>
            </a: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к России. Повысится компетентность педагогов по проблеме.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К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проекту прилагаются конспекты НОД.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81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99" y="32084"/>
            <a:ext cx="9144000" cy="708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     Литература:</a:t>
            </a:r>
            <a:endParaRPr lang="ru-RU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1. Е. А. </a:t>
            </a: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Косаковская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 «Игрушка в жизни ребенка».2005г.</a:t>
            </a:r>
            <a:endParaRPr lang="ru-RU" sz="1400" b="1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2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 Л. С. Киселева, Т. А. Данилина «Проектный метод в деятельности дошкольного учреждения»2011г.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3.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Картушина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М. Ю. Забавы для малышей. – М. : ТЦ «Сфера», 2006г.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4.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Кряжева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Н. Л. развитие эмоционального мира детей. – Екатеринбург: У-Фактория, 2004г.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5. Развитие и обучение детей раннего возраста в ДОУ: Учебно-методическое пособие / составитель Дёмина Е. С. – М. : ТЦ «Сфера», 2006г.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6.Губанова Н.Ф. Развитие игровой деятельности. Система работы в первой младшей группе детского сада. М.: Мозаика – Синтез, 2012.-128с.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7.Колдина Д.Н. Лепка и рисование с детьми 2-3 лет. Конспекты занятий.- М.: Мозаика – Синтез, 2008.-58с.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8.Познание предметного мира: комплексные занятия. Первая младшая группа/автор – сост.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Ефанова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З.А.- Волгоград: Учитель, 2013.- 87с.</a:t>
            </a:r>
            <a:endParaRPr lang="ru-RU" sz="14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9.Тимофеичева И.В., Оськина О.Е.- Ладушки. Развивающие игры-занятия для детей раннего возраста. Конспекты занятий / Под ред.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Воровщикова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С.Г.,-М.:УЦ “Перспектива”, 2013.-96с</a:t>
            </a:r>
            <a:endParaRPr lang="ru-RU" sz="1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56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548680"/>
            <a:ext cx="7344816" cy="54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0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Информационная карта проекта</a:t>
            </a:r>
            <a:r>
              <a:rPr lang="ru-RU" dirty="0"/>
              <a:t>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7618"/>
            <a:ext cx="4700646" cy="373387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Проект: «Народная </a:t>
            </a:r>
            <a:r>
              <a:rPr lang="ru-RU" dirty="0" smtClean="0"/>
              <a:t>                            игрушка</a:t>
            </a:r>
            <a:r>
              <a:rPr lang="ru-RU" dirty="0"/>
              <a:t>».</a:t>
            </a:r>
          </a:p>
          <a:p>
            <a:r>
              <a:rPr lang="ru-RU" dirty="0"/>
              <a:t>Вид проекта: долгосрочный .</a:t>
            </a:r>
          </a:p>
          <a:p>
            <a:r>
              <a:rPr lang="ru-RU" dirty="0"/>
              <a:t>Тип проекта: информационно-познавательно-творческий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( </a:t>
            </a:r>
            <a:r>
              <a:rPr lang="ru-RU" dirty="0"/>
              <a:t>групповой)</a:t>
            </a:r>
          </a:p>
          <a:p>
            <a:r>
              <a:rPr lang="ru-RU" dirty="0"/>
              <a:t>Сроки реализации: 1 год.</a:t>
            </a:r>
          </a:p>
          <a:p>
            <a:r>
              <a:rPr lang="ru-RU" dirty="0"/>
              <a:t>Участники: дети 2младшей группы, воспитатели группы, родители, специалисты ДОУ.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32175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276" y="-24340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Актуальная проблема проекта</a:t>
            </a:r>
            <a:r>
              <a:rPr lang="ru-RU" dirty="0"/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7601" y="3140968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Современный ребенок ориентирован на игрушки западных стран и не владеет достаточной информацией о традиционной народной игрушке.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Знакомя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детей с русской народной игрушкой, традициями, обычаями, мы уделяем внимание духовному воспитанию, формируем творчески развитую личность, способствуем повышению уровня познавательных способностей детей, развиваем воображение, эстетический вкус, умение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создания любого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продукта творческой деятельности.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Поэтому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, учитывая значимость игрушки, как для ребенка, так и для взрослого, необходимо знакомить детей с народной игрушкой, что поможет приобщить их в дальнейшем к национальной культуре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России.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2880320" cy="22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29" y="888062"/>
            <a:ext cx="2572915" cy="225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621953"/>
            <a:ext cx="2894353" cy="21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694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Актуальность  темы  проекта  : </a:t>
            </a:r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возвращение  молодого поколения к русским национальным традициям, к изучению исторических корней.</a:t>
            </a:r>
            <a:r>
              <a:rPr lang="ru-RU" sz="2400" b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 </a:t>
            </a:r>
            <a:endParaRPr lang="ru-RU" sz="24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Наш проект позволит  привить любовь и  уважение к истории России, чувство гордости за неё.</a:t>
            </a:r>
            <a:endParaRPr lang="ru-RU" sz="24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 проекта: </a:t>
            </a:r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зародить интерес у детей к народной игрушке;</a:t>
            </a:r>
            <a:endParaRPr lang="ru-RU" sz="24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приобщить детей к народной культуре, через ознакомление с народной игрушкой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58" y="3889480"/>
            <a:ext cx="3780420" cy="28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59815"/>
            <a:ext cx="3708412" cy="27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0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Задачи проекта:</a:t>
            </a:r>
            <a: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3822448" cy="632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Познакомить детей с разнообразием народной игрушки (глиняная, деревянная, тряпичная и др.); с характерными особенностями разных промыслов : дымковские, </a:t>
            </a:r>
            <a:r>
              <a:rPr lang="ru-RU" sz="14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филимоновские</a:t>
            </a:r>
            <a:r>
              <a:rPr lang="ru-RU" sz="1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игрушки, матрешки, песни, сказки, потешки.; освоить искусство изготовления игрушки своими руками, элементы росписи; </a:t>
            </a:r>
            <a:endParaRPr lang="ru-RU" sz="14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Формировать эстетическое отношение к предметам искусства, учить видеть их красоту, самобытность.</a:t>
            </a:r>
            <a:endParaRPr lang="ru-RU" sz="14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Прививать уважение к культуре своего народа, к истории России.</a:t>
            </a:r>
            <a:endParaRPr lang="ru-RU" sz="14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Развивать у детей коммуникативные навыки: общения и взаимодействия со взрослыми и сверстниками, эмоциональной отзывчивости, сопереживания, доброжелательного отношения к окружающим. </a:t>
            </a:r>
            <a:endParaRPr lang="ru-RU" sz="14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b="1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622847"/>
            <a:ext cx="4572000" cy="56123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28600" algn="just">
              <a:lnSpc>
                <a:spcPct val="115000"/>
              </a:lnSpc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Обеспечить запоминание игр с народными игрушками, возможностью использования их в разных видах детской деятельности (подвижные, сюжетные, режиссерские игры, театрализованная деятельность, изобразительное творчество по мотивам народной игрушки).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 algn="just">
              <a:lnSpc>
                <a:spcPct val="115000"/>
              </a:lnSpc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Совместно с родителями и педагогами специалистами ДОУ  организовать мини-музей народной игрушки, пополнить развивающую предметно-пространственную среду;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    • Обогащать словарный запас детей, знакомить с новыми словами и их значениями.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Воспитывать ценностное отношение к семейным традициям и совместному труду взрослых и детей.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7422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Этапы реализации проекта:</a:t>
            </a:r>
            <a: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980728"/>
            <a:ext cx="3096344" cy="1718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1Подготовительный</a:t>
            </a:r>
            <a:endParaRPr lang="ru-RU" sz="20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2Основной</a:t>
            </a:r>
            <a:endParaRPr lang="ru-RU" sz="2000" b="1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3 Итоговый</a:t>
            </a:r>
            <a:endParaRPr lang="ru-RU" sz="2000" b="1" dirty="0"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39" y="867015"/>
            <a:ext cx="2734397" cy="204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98775"/>
            <a:ext cx="741682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696780"/>
            <a:ext cx="8496944" cy="316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Знание разнообразных видов народных игрушек, содержания игр с ними.</a:t>
            </a:r>
            <a:endParaRPr lang="ru-RU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Умение организовывать совместную и самостоятельную игровую деятельность с народной игрушкой.</a:t>
            </a:r>
            <a:endParaRPr lang="ru-RU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Заинтересованность детей этой темой, проявление их познавательной активности.</a:t>
            </a:r>
            <a:endParaRPr lang="ru-RU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Положительная динамика в развитии речи детей младшего дошкольного возраста.</a:t>
            </a:r>
            <a:endParaRPr lang="ru-RU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88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7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Продукт проектной деятельности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837040"/>
            <a:ext cx="5558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мини-музей народная игрушка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85" y="1844824"/>
            <a:ext cx="3851454" cy="241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73" y="4261611"/>
            <a:ext cx="3641601" cy="233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to-world-travel.ru/img/2015/042614/12562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0" y="1675284"/>
            <a:ext cx="3375425" cy="25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39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3204"/>
            <a:ext cx="4464496" cy="1143000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 Этап Подготовительный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92696"/>
            <a:ext cx="3168352" cy="57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Постановка целей, определение актуальности и значимости проекта.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Подбор и изучение методической литературы по этой теме.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Подбор наглядно-дидактического материала для развития творчества детей (разработка НОД).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Обсуждение проблемы с родителями (</a:t>
            </a:r>
            <a:r>
              <a:rPr lang="ru-RU" sz="1600" b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разработка консультаций для родителей).</a:t>
            </a:r>
            <a:endParaRPr lang="ru-RU" sz="1600" b="1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Создание условий для участия родителей в образовательном процессе</a:t>
            </a: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b="1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292586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II Этап Основной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716797"/>
            <a:ext cx="5112568" cy="320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Социально-коммуникативное развитие.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Познавательное развитие.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Речевое развитие 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Художественно-эстетическое развитие 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Физическое развитие.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Музыкальное развитие.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19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782" y="116632"/>
            <a:ext cx="4053193" cy="3842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     1.Социально-коммуникативное развитие</a:t>
            </a:r>
            <a:r>
              <a:rPr lang="ru-RU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Рассматривание народных игрушек, картинок, иллюстраций, предметов русской старины.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Реализация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игр: </a:t>
            </a:r>
            <a:endParaRPr lang="ru-RU" b="1" dirty="0">
              <a:ea typeface="Times New Roman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Сюжетно-ролевые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игры . Дидактические игры. Словесные игры.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Пальчиковые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игры.  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Подвижные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игры. Хороводные игры.</a:t>
            </a:r>
            <a:endParaRPr lang="ru-RU" b="1" dirty="0">
              <a:ea typeface="Calibri"/>
              <a:cs typeface="Times New Roman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38" y="116632"/>
            <a:ext cx="468052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5250" y="629342"/>
            <a:ext cx="4104456" cy="348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«Тонут ли деревянные игрушки». Рассказывание русских народных песенок и </a:t>
            </a:r>
            <a:r>
              <a:rPr lang="ru-RU" sz="16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потешек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Беседы о народных игрушках. «Из чего их делали? Какие разновидности бывают». «Игрушки наших бабушек и прабабушек».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</a:rPr>
              <a:t>• Просмотр презентации </a:t>
            </a:r>
            <a:r>
              <a:rPr lang="ru-RU" sz="1600" b="1" i="1" dirty="0">
                <a:solidFill>
                  <a:srgbClr val="111111"/>
                </a:solidFill>
                <a:latin typeface="Times New Roman"/>
                <a:ea typeface="Times New Roman"/>
              </a:rPr>
              <a:t>«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</a:rPr>
              <a:t>Народная игрушка». Игровая образовательная ситуация по речевому развитию “Описание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матрёшки.»</a:t>
            </a:r>
            <a:r>
              <a:rPr lang="ru-RU" sz="1600" b="1" dirty="0" smtClean="0">
                <a:solidFill>
                  <a:srgbClr val="111111"/>
                </a:solidFill>
                <a:latin typeface="Arial"/>
                <a:ea typeface="Times New Roman"/>
              </a:rPr>
              <a:t>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7557" y="4111834"/>
            <a:ext cx="274434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3.Речевое развитие 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1963" y="4357417"/>
            <a:ext cx="595103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 Чтение С Маршака «Матрешка», А. </a:t>
            </a:r>
            <a:r>
              <a:rPr lang="ru-RU" sz="16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« Игрушки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16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Разучивание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стихотворения «Подарили мне матрешку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16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Рассматривание картины А. Бак «Мальчик на лошадке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16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Рассматривание альбомов «Дымковская игрушка», «</a:t>
            </a:r>
            <a:r>
              <a:rPr lang="ru-RU" sz="16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Филимоновская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игрушка», « Городецкая игрушка»  и др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Слушание русских народных песен, сказок, прибауток.</a:t>
            </a:r>
            <a:endParaRPr lang="ru-RU" sz="16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57417"/>
            <a:ext cx="2822450" cy="23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583</Words>
  <Application>Microsoft Office PowerPoint</Application>
  <PresentationFormat>Экран (4:3)</PresentationFormat>
  <Paragraphs>105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Проект «Народная игрушка»  во 2 младшей                                                                           группе. </vt:lpstr>
      <vt:lpstr>Информационная карта проекта. </vt:lpstr>
      <vt:lpstr>Актуальная проблема проекта:</vt:lpstr>
      <vt:lpstr>Презентация PowerPoint</vt:lpstr>
      <vt:lpstr>Задачи проекта: </vt:lpstr>
      <vt:lpstr>Этапы реализации проекта: </vt:lpstr>
      <vt:lpstr>Продукт проектной деятельности </vt:lpstr>
      <vt:lpstr>I Этап Подготовительный. </vt:lpstr>
      <vt:lpstr>Презентация PowerPoint</vt:lpstr>
      <vt:lpstr>Презентация PowerPoint</vt:lpstr>
      <vt:lpstr>Презентация PowerPoint</vt:lpstr>
      <vt:lpstr>Презентация PowerPoint</vt:lpstr>
      <vt:lpstr>III Этап Итоговый.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Бежевый</dc:title>
  <dc:creator>Татьяна Ивановна</dc:creator>
  <cp:lastModifiedBy>Диана</cp:lastModifiedBy>
  <cp:revision>69</cp:revision>
  <dcterms:created xsi:type="dcterms:W3CDTF">2015-03-16T20:36:02Z</dcterms:created>
  <dcterms:modified xsi:type="dcterms:W3CDTF">2018-05-27T14:34:33Z</dcterms:modified>
</cp:coreProperties>
</file>