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9" r:id="rId4"/>
    <p:sldId id="269" r:id="rId5"/>
    <p:sldId id="273" r:id="rId6"/>
    <p:sldId id="262" r:id="rId7"/>
    <p:sldId id="261" r:id="rId8"/>
    <p:sldId id="265" r:id="rId9"/>
    <p:sldId id="263" r:id="rId10"/>
    <p:sldId id="267" r:id="rId11"/>
    <p:sldId id="264" r:id="rId12"/>
    <p:sldId id="266" r:id="rId13"/>
    <p:sldId id="268" r:id="rId14"/>
    <p:sldId id="272" r:id="rId15"/>
    <p:sldId id="270" r:id="rId16"/>
    <p:sldId id="271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3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1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98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7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1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37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2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7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81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16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8550-1018-4BCB-BC86-8CF048C54CE9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5EA7C-A4B7-4C6D-82BB-AB9AC8DAC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7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Масленичные игры для детей</a:t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4-7 лет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творческая группа МБДОУ «Детский сад № 6»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Сосновый Бор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184576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2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15" y="548680"/>
            <a:ext cx="44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80" y="3416068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1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571184" cy="5229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                 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>«Встреча </a:t>
            </a:r>
            <a:r>
              <a:rPr lang="ru-RU" sz="3600" b="1" dirty="0">
                <a:solidFill>
                  <a:srgbClr val="002060"/>
                </a:solidFill>
              </a:rPr>
              <a:t>Зимы и </a:t>
            </a:r>
            <a:r>
              <a:rPr lang="ru-RU" sz="3600" b="1" dirty="0" smtClean="0">
                <a:solidFill>
                  <a:srgbClr val="002060"/>
                </a:solidFill>
              </a:rPr>
              <a:t>Весны»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</a:t>
            </a:r>
            <a:r>
              <a:rPr lang="ru-RU" sz="2700" b="1" dirty="0" smtClean="0">
                <a:solidFill>
                  <a:srgbClr val="002060"/>
                </a:solidFill>
              </a:rPr>
              <a:t>(Перетягивание каната)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Задачи: </a:t>
            </a:r>
            <a:r>
              <a:rPr lang="ru-RU" sz="2700" dirty="0" smtClean="0"/>
              <a:t>развитие </a:t>
            </a:r>
            <a:r>
              <a:rPr lang="ru-RU" sz="2700" dirty="0"/>
              <a:t>силы и силовой выносливости; воспитание навыка коллективных взаимодействий в соревновательной обстановке.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>
                <a:solidFill>
                  <a:srgbClr val="002060"/>
                </a:solidFill>
              </a:rPr>
              <a:t>Правила:</a:t>
            </a:r>
            <a:r>
              <a:rPr lang="ru-RU" sz="2700" dirty="0"/>
              <a:t> </a:t>
            </a:r>
            <a:r>
              <a:rPr lang="ru-RU" sz="2700" dirty="0" smtClean="0"/>
              <a:t>Побеждает </a:t>
            </a:r>
            <a:r>
              <a:rPr lang="ru-RU" sz="2700" dirty="0"/>
              <a:t>команда, перетянувшая канат за контрольную </a:t>
            </a:r>
            <a:r>
              <a:rPr lang="ru-RU" sz="2700" dirty="0" smtClean="0"/>
              <a:t>линию. Игра </a:t>
            </a:r>
            <a:r>
              <a:rPr lang="ru-RU" sz="2700" dirty="0"/>
              <a:t>начинается и заканчивается по сигналу </a:t>
            </a:r>
            <a:r>
              <a:rPr lang="ru-RU" sz="2700" dirty="0" smtClean="0"/>
              <a:t>преподавателя.  Игроки </a:t>
            </a:r>
            <a:r>
              <a:rPr lang="ru-RU" sz="2700" dirty="0"/>
              <a:t>выполняют три попытки</a:t>
            </a:r>
            <a:r>
              <a:rPr lang="ru-RU" sz="3100" dirty="0" smtClean="0"/>
              <a:t>.</a:t>
            </a:r>
            <a:br>
              <a:rPr lang="ru-RU" sz="3100" dirty="0" smtClean="0"/>
            </a:br>
            <a:r>
              <a:rPr lang="ru-RU" sz="3100" dirty="0" smtClean="0"/>
              <a:t>                 </a:t>
            </a:r>
            <a:br>
              <a:rPr lang="ru-RU" sz="3100" dirty="0" smtClean="0"/>
            </a:br>
            <a:r>
              <a:rPr lang="ru-RU" sz="3100" dirty="0"/>
              <a:t> </a:t>
            </a:r>
            <a:r>
              <a:rPr lang="ru-RU" sz="3100" dirty="0" smtClean="0"/>
              <a:t>  </a:t>
            </a:r>
            <a:r>
              <a:rPr lang="ru-RU" sz="2700" dirty="0" smtClean="0"/>
              <a:t>Дети </a:t>
            </a:r>
            <a:r>
              <a:rPr lang="ru-RU" sz="2700" dirty="0"/>
              <a:t>делятся на две команды - Зиму и Весн</a:t>
            </a:r>
            <a:r>
              <a:rPr lang="ru-RU" sz="2400" dirty="0"/>
              <a:t>у.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91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4820"/>
            <a:ext cx="3960439" cy="297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3714799" cy="278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762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50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1603" y="476672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«Перенеси Блины»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2776" y="980728"/>
            <a:ext cx="74168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Задачи</a:t>
            </a:r>
            <a:r>
              <a:rPr lang="ru-RU" sz="2400" dirty="0" smtClean="0"/>
              <a:t>: </a:t>
            </a:r>
            <a:r>
              <a:rPr lang="ru-RU" sz="2400" dirty="0" err="1" smtClean="0"/>
              <a:t>совeршенствовать</a:t>
            </a:r>
            <a:r>
              <a:rPr lang="ru-RU" sz="2400" dirty="0" smtClean="0"/>
              <a:t> </a:t>
            </a:r>
            <a:r>
              <a:rPr lang="ru-RU" sz="2400" dirty="0" err="1"/>
              <a:t>двигатeльные</a:t>
            </a:r>
            <a:r>
              <a:rPr lang="ru-RU" sz="2400" dirty="0"/>
              <a:t> навыки и </a:t>
            </a:r>
            <a:r>
              <a:rPr lang="ru-RU" sz="2400" dirty="0" err="1"/>
              <a:t>кooрдинацию</a:t>
            </a:r>
            <a:r>
              <a:rPr lang="ru-RU" sz="2400" dirty="0"/>
              <a:t> движений в пространстве;</a:t>
            </a:r>
            <a:br>
              <a:rPr lang="ru-RU" sz="2400" dirty="0"/>
            </a:br>
            <a:r>
              <a:rPr lang="ru-RU" sz="2400" dirty="0"/>
              <a:t>создавать </a:t>
            </a:r>
            <a:r>
              <a:rPr lang="ru-RU" sz="2400" dirty="0" err="1"/>
              <a:t>радостноe</a:t>
            </a:r>
            <a:r>
              <a:rPr lang="ru-RU" sz="2400" dirty="0"/>
              <a:t> </a:t>
            </a:r>
            <a:r>
              <a:rPr lang="ru-RU" sz="2400" dirty="0" err="1"/>
              <a:t>настроeние</a:t>
            </a:r>
            <a:r>
              <a:rPr lang="ru-RU" sz="2400" dirty="0"/>
              <a:t> у детей, развивать ловкость, быстроту;</a:t>
            </a:r>
            <a:br>
              <a:rPr lang="ru-RU" sz="2400" dirty="0"/>
            </a:br>
            <a:r>
              <a:rPr lang="ru-RU" sz="2400" dirty="0"/>
              <a:t>воспитывать дружеские чувства, справедливость, уважительное отношение друг к другу, умение сопереживать неудачам товарищей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pPr algn="ctr"/>
            <a:r>
              <a:rPr lang="ru-RU" sz="2400" dirty="0" smtClean="0"/>
              <a:t>Дети </a:t>
            </a:r>
            <a:r>
              <a:rPr lang="ru-RU" sz="2400" dirty="0"/>
              <a:t>из команд по очереди бегают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/>
              <a:t>на сковороде переносят по одному блину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                    Детям </a:t>
            </a:r>
            <a:r>
              <a:rPr lang="ru-RU" sz="2400" dirty="0"/>
              <a:t>нравятся блины.</a:t>
            </a:r>
          </a:p>
          <a:p>
            <a:pPr algn="just"/>
            <a:r>
              <a:rPr lang="ru-RU" sz="2400" dirty="0" smtClean="0"/>
              <a:t>                    До </a:t>
            </a:r>
            <a:r>
              <a:rPr lang="ru-RU" sz="2400" dirty="0"/>
              <a:t>чего блины вкусны!</a:t>
            </a:r>
          </a:p>
          <a:p>
            <a:pPr algn="just"/>
            <a:r>
              <a:rPr lang="ru-RU" sz="2400" dirty="0" smtClean="0"/>
              <a:t>                    Все </a:t>
            </a:r>
            <a:r>
              <a:rPr lang="ru-RU" sz="2400" dirty="0"/>
              <a:t>на свете влюблены</a:t>
            </a:r>
          </a:p>
          <a:p>
            <a:pPr algn="just"/>
            <a:r>
              <a:rPr lang="ru-RU" sz="2400" dirty="0" smtClean="0"/>
              <a:t>                     В </a:t>
            </a:r>
            <a:r>
              <a:rPr lang="ru-RU" sz="2400" dirty="0"/>
              <a:t>аппетитные блины!</a:t>
            </a:r>
          </a:p>
          <a:p>
            <a:pPr algn="ctr"/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251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50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sun9-2.userapi.com/c840523/v840523458/57cfc/jkkPtb_sJg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46" y="545458"/>
            <a:ext cx="2400201" cy="32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30708/v830708458/77312/GRTix8aPwU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7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6399"/>
            <a:ext cx="2164232" cy="288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72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404664"/>
            <a:ext cx="741682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«</a:t>
            </a:r>
            <a:r>
              <a:rPr lang="ru-RU" sz="2800" b="1" dirty="0">
                <a:solidFill>
                  <a:srgbClr val="FF0000"/>
                </a:solidFill>
              </a:rPr>
              <a:t>Прыжки через костёр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r>
              <a:rPr lang="ru-RU" sz="2400" dirty="0" smtClean="0"/>
              <a:t> </a:t>
            </a:r>
            <a:r>
              <a:rPr lang="ru-RU" sz="2400" dirty="0" smtClean="0"/>
              <a:t>развивать </a:t>
            </a:r>
            <a:r>
              <a:rPr lang="ru-RU" sz="2400" dirty="0"/>
              <a:t>физическую силу и выносливость.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Играющие </a:t>
            </a:r>
            <a:r>
              <a:rPr lang="ru-RU" sz="2400" dirty="0"/>
              <a:t>собираются на площадке, приносят дрова (ветки, палочки), складывают их вместе в виде костра</a:t>
            </a:r>
            <a:r>
              <a:rPr lang="ru-RU" sz="2400" dirty="0" smtClean="0"/>
              <a:t>. В нашем случае мы использовали обручи</a:t>
            </a:r>
          </a:p>
          <a:p>
            <a:r>
              <a:rPr lang="ru-RU" sz="2400" dirty="0" smtClean="0"/>
              <a:t> По </a:t>
            </a:r>
            <a:r>
              <a:rPr lang="ru-RU" sz="2400" dirty="0"/>
              <a:t>сигналу играющие один за другим прыгают через костер: каждый старается, прыгая, не задеть </a:t>
            </a:r>
            <a:r>
              <a:rPr lang="ru-RU" sz="2400" dirty="0" smtClean="0"/>
              <a:t>«дрова».</a:t>
            </a:r>
            <a:endParaRPr lang="ru-RU" sz="2400" dirty="0"/>
          </a:p>
          <a:p>
            <a:endParaRPr lang="ru-RU" sz="2400" b="1" dirty="0" smtClean="0"/>
          </a:p>
          <a:p>
            <a:r>
              <a:rPr lang="ru-RU" sz="2400" b="1" dirty="0" smtClean="0"/>
              <a:t>Правила </a:t>
            </a:r>
            <a:r>
              <a:rPr lang="ru-RU" sz="2400" b="1" dirty="0"/>
              <a:t>игры</a:t>
            </a:r>
            <a:r>
              <a:rPr lang="ru-RU" sz="2400" dirty="0"/>
              <a:t>. Пока один игрок не прыгнет, другому прыгать не разрешается. Нельзя задевать костер нарочно. Кто не осмелился прыгать, </a:t>
            </a:r>
            <a:endParaRPr lang="ru-RU" sz="2400" dirty="0" smtClean="0"/>
          </a:p>
          <a:p>
            <a:r>
              <a:rPr lang="ru-RU" sz="2400" dirty="0" smtClean="0"/>
              <a:t>тот проигрывает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33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50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pp.userapi.com/c841635/v841635458/67cde/5hKidwO3u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99109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34401/v834401458/bc7d6/sWE-wd7Dxg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1349"/>
            <a:ext cx="3969522" cy="29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764704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Подходи честной народ</a:t>
            </a:r>
            <a:br>
              <a:rPr lang="ru-RU" sz="2400" dirty="0"/>
            </a:br>
            <a:r>
              <a:rPr lang="ru-RU" sz="2400" dirty="0"/>
              <a:t>Через костер прыгать</a:t>
            </a:r>
            <a:br>
              <a:rPr lang="ru-RU" sz="2400" dirty="0"/>
            </a:br>
            <a:r>
              <a:rPr lang="ru-RU" sz="2400" dirty="0"/>
              <a:t>Будем смеяться</a:t>
            </a:r>
            <a:br>
              <a:rPr lang="ru-RU" sz="2400" dirty="0"/>
            </a:br>
            <a:r>
              <a:rPr lang="ru-RU" sz="2400" dirty="0"/>
              <a:t>И ничего не бояться. </a:t>
            </a:r>
          </a:p>
        </p:txBody>
      </p:sp>
    </p:spTree>
    <p:extLst>
      <p:ext uri="{BB962C8B-B14F-4D97-AF65-F5344CB8AC3E}">
        <p14:creationId xmlns:p14="http://schemas.microsoft.com/office/powerpoint/2010/main" val="167365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50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20486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Таким образом, играя с детьми в народные игры, мы сохраняем  обычаи</a:t>
            </a:r>
            <a:r>
              <a:rPr lang="ru-RU" sz="2400" dirty="0"/>
              <a:t>, традиции </a:t>
            </a:r>
            <a:r>
              <a:rPr lang="ru-RU" sz="2400" dirty="0" smtClean="0"/>
              <a:t>наших </a:t>
            </a:r>
            <a:r>
              <a:rPr lang="ru-RU" sz="2400" dirty="0"/>
              <a:t>предков.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908720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Если вы хотите узнать душу народа, приглядитесь, как и во что играют ваши дети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7928" y="4725144"/>
            <a:ext cx="55874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Спасибо за внимание.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620688"/>
            <a:ext cx="6840760" cy="4525963"/>
          </a:xfrm>
        </p:spPr>
        <p:txBody>
          <a:bodyPr>
            <a:normAutofit/>
          </a:bodyPr>
          <a:lstStyle/>
          <a:p>
            <a:r>
              <a:rPr lang="ru-RU" dirty="0"/>
              <a:t>Народные обрядовые праздники всегда связаны с игрой. Народные игры </a:t>
            </a:r>
            <a:r>
              <a:rPr lang="ru-RU" dirty="0" smtClean="0"/>
              <a:t>являются </a:t>
            </a:r>
            <a:r>
              <a:rPr lang="ru-RU" dirty="0"/>
              <a:t>национальным богатством, и наша задача -  сделать их достоянием современных детей. </a:t>
            </a:r>
          </a:p>
        </p:txBody>
      </p:sp>
    </p:spTree>
    <p:extLst>
      <p:ext uri="{BB962C8B-B14F-4D97-AF65-F5344CB8AC3E}">
        <p14:creationId xmlns:p14="http://schemas.microsoft.com/office/powerpoint/2010/main" val="16164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416824" cy="489654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«Понятие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"игры" в народной культуре гораздо более широко и многообразно, чем в современности. "Игрой" называли такие, казалось бы, разные и далекие друг от друга явления, как пляски, танцы, хождение под песни, шалости, забавы, подвижные игры,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гулянье и вообще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веселье…»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(Ирина Семёновна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ИГРЫ И ИСПОЛЬЗОВАНИЕ ИХ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ВОСПИТАНИИ)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народных играх много юмора, шуток,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задора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делает их особенно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привлекательными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</a:p>
        </p:txBody>
      </p:sp>
    </p:spTree>
    <p:extLst>
      <p:ext uri="{BB962C8B-B14F-4D97-AF65-F5344CB8AC3E}">
        <p14:creationId xmlns:p14="http://schemas.microsoft.com/office/powerpoint/2010/main" val="329935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92696"/>
            <a:ext cx="7272808" cy="452596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Масленица – праздник, символизирующий прощание с наскучившей зимой и встречу с долгожданной весной. </a:t>
            </a:r>
          </a:p>
          <a:p>
            <a:pPr algn="ctr"/>
            <a:r>
              <a:rPr lang="ru-RU" dirty="0" smtClean="0"/>
              <a:t>Масленица – один из самых любимых праздников русского народа. </a:t>
            </a:r>
            <a:r>
              <a:rPr lang="ru-RU" dirty="0" smtClean="0"/>
              <a:t>Это </a:t>
            </a:r>
            <a:r>
              <a:rPr lang="ru-RU" dirty="0" smtClean="0"/>
              <a:t>яркий праздник, который никого не оставляет равнодушным. </a:t>
            </a:r>
          </a:p>
          <a:p>
            <a:pPr algn="ctr"/>
            <a:r>
              <a:rPr lang="ru-RU" dirty="0" smtClean="0"/>
              <a:t>В нашем детском саду ежегодно </a:t>
            </a:r>
            <a:r>
              <a:rPr lang="ru-RU" dirty="0" smtClean="0"/>
              <a:t>воспитанники </a:t>
            </a:r>
            <a:r>
              <a:rPr lang="ru-RU" dirty="0" smtClean="0"/>
              <a:t>принимают в масленичных гуляньях непосредственное </a:t>
            </a:r>
            <a:r>
              <a:rPr lang="ru-RU" dirty="0" smtClean="0"/>
              <a:t>участие</a:t>
            </a:r>
            <a:r>
              <a:rPr lang="ru-RU" dirty="0"/>
              <a:t> </a:t>
            </a:r>
            <a:r>
              <a:rPr lang="ru-RU" dirty="0" smtClean="0"/>
              <a:t>и играют в масленичные народные игры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81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764704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Цель 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  <a:r>
              <a:rPr lang="ru-RU" sz="2800" dirty="0" smtClean="0"/>
              <a:t> </a:t>
            </a:r>
            <a:r>
              <a:rPr lang="ru-RU" sz="2800" dirty="0"/>
              <a:t>Приобщение дошкольников к истокам русской народной культуры путём знакомства с народными фольклорными </a:t>
            </a:r>
            <a:r>
              <a:rPr lang="ru-RU" sz="2800" dirty="0" smtClean="0"/>
              <a:t>праздниками и играми.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07" y="2492896"/>
            <a:ext cx="5424558" cy="305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7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48680"/>
            <a:ext cx="7427168" cy="5577483"/>
          </a:xfrm>
        </p:spPr>
        <p:txBody>
          <a:bodyPr>
            <a:normAutofit/>
          </a:bodyPr>
          <a:lstStyle/>
          <a:p>
            <a:r>
              <a:rPr lang="ru-RU" sz="1800" b="1" u="sng" dirty="0"/>
              <a:t>Образовательные задачи </a:t>
            </a:r>
            <a:r>
              <a:rPr lang="ru-RU" sz="1800" dirty="0"/>
              <a:t>: </a:t>
            </a:r>
          </a:p>
          <a:p>
            <a:pPr marL="0" indent="0">
              <a:buNone/>
            </a:pPr>
            <a:r>
              <a:rPr lang="ru-RU" sz="1800" dirty="0"/>
              <a:t>дать представление детям о русском народном празднике- Масленице, познакомить с традициями, обычаями празднования;</a:t>
            </a:r>
          </a:p>
          <a:p>
            <a:r>
              <a:rPr lang="ru-RU" sz="1800" b="1" u="sng" dirty="0"/>
              <a:t>Развивающие задачи :</a:t>
            </a:r>
            <a:r>
              <a:rPr lang="ru-RU" sz="1800" dirty="0"/>
              <a:t> </a:t>
            </a:r>
          </a:p>
          <a:p>
            <a:pPr marL="0" indent="0">
              <a:buNone/>
            </a:pPr>
            <a:r>
              <a:rPr lang="ru-RU" sz="1800" dirty="0"/>
              <a:t>развивать физические качества - ловкость, силу, быстроту реакции; психические процессы- внимание </a:t>
            </a:r>
            <a:r>
              <a:rPr lang="ru-RU" sz="1800" dirty="0" smtClean="0"/>
              <a:t>память, активизировать </a:t>
            </a:r>
            <a:r>
              <a:rPr lang="ru-RU" sz="1800" dirty="0"/>
              <a:t>мыслительную работу детей, способствовать расширению представлений об окружающем мире;</a:t>
            </a:r>
          </a:p>
          <a:p>
            <a:r>
              <a:rPr lang="ru-RU" sz="1800" b="1" u="sng" dirty="0"/>
              <a:t>Воспитательные задачи :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воспитывать </a:t>
            </a:r>
            <a:r>
              <a:rPr lang="ru-RU" sz="1800" dirty="0"/>
              <a:t>любовь и уважение к русским национальным традициям, русскому народному творчеству. приучать к совместным и согласованным действиям, к </a:t>
            </a:r>
            <a:r>
              <a:rPr lang="ru-RU" sz="1800" dirty="0" smtClean="0"/>
              <a:t>уважению </a:t>
            </a:r>
            <a:r>
              <a:rPr lang="ru-RU" sz="1800" dirty="0"/>
              <a:t>всеми принятых условий игры.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46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3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571184" cy="381642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Веселый бубен»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6">
                    <a:lumMod val="75000"/>
                  </a:schemeClr>
                </a:solidFill>
              </a:rPr>
              <a:t>Задачи: </a:t>
            </a:r>
            <a:r>
              <a:rPr lang="ru-RU" sz="2700" dirty="0" smtClean="0"/>
              <a:t>развитие </a:t>
            </a:r>
            <a:r>
              <a:rPr lang="ru-RU" sz="2700" dirty="0"/>
              <a:t>чувства ритма; внимания, </a:t>
            </a:r>
            <a:r>
              <a:rPr lang="ru-RU" sz="2700" dirty="0" smtClean="0"/>
              <a:t>              </a:t>
            </a:r>
            <a:br>
              <a:rPr lang="ru-RU" sz="2700" dirty="0" smtClean="0"/>
            </a:br>
            <a:r>
              <a:rPr lang="ru-RU" sz="2700" dirty="0"/>
              <a:t> </a:t>
            </a:r>
            <a:r>
              <a:rPr lang="ru-RU" sz="2700" dirty="0" smtClean="0"/>
              <a:t>                             подвижности детей</a:t>
            </a:r>
            <a:r>
              <a:rPr lang="ru-RU" sz="2700" dirty="0"/>
              <a:t>.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>И</a:t>
            </a:r>
            <a:r>
              <a:rPr lang="ru-RU" sz="2700" dirty="0" smtClean="0"/>
              <a:t>гра</a:t>
            </a:r>
            <a:r>
              <a:rPr lang="ru-RU" sz="2700" dirty="0"/>
              <a:t>, когда </a:t>
            </a:r>
            <a:r>
              <a:rPr lang="ru-RU" sz="2700" dirty="0" smtClean="0"/>
              <a:t>стоящие по кругу передают </a:t>
            </a:r>
            <a:r>
              <a:rPr lang="ru-RU" sz="2700" dirty="0"/>
              <a:t>друг другу </a:t>
            </a:r>
            <a:r>
              <a:rPr lang="ru-RU" sz="2700" dirty="0" smtClean="0"/>
              <a:t>бубен</a:t>
            </a:r>
            <a:r>
              <a:rPr lang="ru-RU" sz="2700" dirty="0"/>
              <a:t>, при этом хором проговаривается считалка наподобие: «Катись скорей веселый бубен по рукам. У кого он остается, тот споет, станцует нам!».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               Проигравшему </a:t>
            </a:r>
            <a:r>
              <a:rPr lang="ru-RU" sz="2700" dirty="0"/>
              <a:t>нужно плясать и петь,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> </a:t>
            </a:r>
            <a:r>
              <a:rPr lang="ru-RU" sz="2700" dirty="0" smtClean="0"/>
              <a:t>                             развлекая </a:t>
            </a:r>
            <a:r>
              <a:rPr lang="ru-RU" sz="2700" dirty="0"/>
              <a:t>компанию</a:t>
            </a:r>
            <a:r>
              <a:rPr lang="ru-RU" sz="5300" dirty="0"/>
              <a:t/>
            </a:r>
            <a:br>
              <a:rPr lang="ru-RU" sz="5300" dirty="0"/>
            </a:br>
            <a:r>
              <a:rPr lang="ru-RU" dirty="0" smtClean="0"/>
              <a:t>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2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8"/>
          <a:stretch/>
        </p:blipFill>
        <p:spPr bwMode="auto">
          <a:xfrm>
            <a:off x="2843808" y="3573016"/>
            <a:ext cx="2880320" cy="270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7"/>
          <a:stretch/>
        </p:blipFill>
        <p:spPr bwMode="auto">
          <a:xfrm>
            <a:off x="2195736" y="548679"/>
            <a:ext cx="4176464" cy="283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18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25544" cy="3816424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                              </a:t>
            </a:r>
            <a:r>
              <a:rPr lang="ru-RU" sz="3200" b="1" dirty="0" smtClean="0">
                <a:solidFill>
                  <a:srgbClr val="FF0000"/>
                </a:solidFill>
              </a:rPr>
              <a:t>«Метание валенка»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Задачи: </a:t>
            </a:r>
            <a:r>
              <a:rPr lang="ru-RU" sz="2400" dirty="0" smtClean="0"/>
              <a:t>учить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соревноваться </a:t>
            </a:r>
            <a:r>
              <a:rPr lang="ru-RU" sz="2400" dirty="0"/>
              <a:t>на точность, дальность и близость одного брошенного валенка, от другого. 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Тут </a:t>
            </a:r>
            <a:r>
              <a:rPr lang="ru-RU" sz="2400" dirty="0"/>
              <a:t>все незамысловато, но дети уже многих поколений любят эту игру. Детвора «прощается» с валенками и кидает по очереди то один, то другой.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858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393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Масленичные игры для детей 4-7 лет </vt:lpstr>
      <vt:lpstr>Презентация PowerPoint</vt:lpstr>
      <vt:lpstr>«Понятие "игры" в народной культуре гораздо более широко и многообразно, чем в современности. "Игрой" называли такие, казалось бы, разные и далекие друг от друга явления, как пляски, танцы, хождение под песни, шалости, забавы, подвижные игры,  гулянье и вообще веселье…» (Ирина Семёновна Слепцова  НАРОДНЫЕ ИГРЫ И ИСПОЛЬЗОВАНИЕ ИХ В ВОСПИТАНИИ)  В народных играх много юмора, шуток,  задора, что делает их особенно  привлекательными для детей</vt:lpstr>
      <vt:lpstr>Презентация PowerPoint</vt:lpstr>
      <vt:lpstr>Презентация PowerPoint</vt:lpstr>
      <vt:lpstr>Презентация PowerPoint</vt:lpstr>
      <vt:lpstr>                    «Веселый бубен»  Задачи: развитие чувства ритма; внимания,                                              подвижности детей.  Игра, когда стоящие по кругу передают друг другу бубен, при этом хором проговаривается считалка наподобие: «Катись скорей веселый бубен по рукам. У кого он остается, тот споет, станцует нам!».                 Проигравшему нужно плясать и петь,                                развлекая компанию  </vt:lpstr>
      <vt:lpstr>Презентация PowerPoint</vt:lpstr>
      <vt:lpstr>                                «Метание валенка»  Задачи: учить соревноваться на точность, дальность и близость одного брошенного валенка, от другого.   Тут все незамысловато, но дети уже многих поколений любят эту игру. Детвора «прощается» с валенками и кидает по очереди то один, то другой. </vt:lpstr>
      <vt:lpstr>Презентация PowerPoint</vt:lpstr>
      <vt:lpstr>                                     «Встреча Зимы и Весны»                         (Перетягивание каната) Задачи: развитие силы и силовой выносливости; воспитание навыка коллективных взаимодействий в соревновательной обстановке.  Правила: Побеждает команда, перетянувшая канат за контрольную линию. Игра начинается и заканчивается по сигналу преподавателя.  Игроки выполняют три попытки.                      Дети делятся на две команды - Зиму и Весну.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Масленичные игры для детей</dc:title>
  <dc:creator>Елена</dc:creator>
  <cp:lastModifiedBy>Елена</cp:lastModifiedBy>
  <cp:revision>24</cp:revision>
  <dcterms:created xsi:type="dcterms:W3CDTF">2018-04-16T17:41:22Z</dcterms:created>
  <dcterms:modified xsi:type="dcterms:W3CDTF">2018-04-19T19:14:59Z</dcterms:modified>
</cp:coreProperties>
</file>