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9" r:id="rId2"/>
    <p:sldId id="276" r:id="rId3"/>
    <p:sldId id="263" r:id="rId4"/>
    <p:sldId id="262" r:id="rId5"/>
    <p:sldId id="264" r:id="rId6"/>
    <p:sldId id="266" r:id="rId7"/>
    <p:sldId id="265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98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2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CFA3EB-BB98-415A-9C5F-94306F18F6CF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59F6D-86EC-4644-819B-01CB85A74B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6539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AB121-F2B5-4BAB-B7F9-D4E9FC5A0E98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A98E-66C5-469E-9B21-CC3DDB9A8B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0797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AB121-F2B5-4BAB-B7F9-D4E9FC5A0E98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A98E-66C5-469E-9B21-CC3DDB9A8B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63151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AB121-F2B5-4BAB-B7F9-D4E9FC5A0E98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A98E-66C5-469E-9B21-CC3DDB9A8B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750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AB121-F2B5-4BAB-B7F9-D4E9FC5A0E98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A98E-66C5-469E-9B21-CC3DDB9A8B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3459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AB121-F2B5-4BAB-B7F9-D4E9FC5A0E98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A98E-66C5-469E-9B21-CC3DDB9A8B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2292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AB121-F2B5-4BAB-B7F9-D4E9FC5A0E98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A98E-66C5-469E-9B21-CC3DDB9A8B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99833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AB121-F2B5-4BAB-B7F9-D4E9FC5A0E98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A98E-66C5-469E-9B21-CC3DDB9A8B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3644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AB121-F2B5-4BAB-B7F9-D4E9FC5A0E98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A98E-66C5-469E-9B21-CC3DDB9A8B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4406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AB121-F2B5-4BAB-B7F9-D4E9FC5A0E98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A98E-66C5-469E-9B21-CC3DDB9A8B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39338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AB121-F2B5-4BAB-B7F9-D4E9FC5A0E98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A98E-66C5-469E-9B21-CC3DDB9A8B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16287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AB121-F2B5-4BAB-B7F9-D4E9FC5A0E98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A98E-66C5-469E-9B21-CC3DDB9A8B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2374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AB121-F2B5-4BAB-B7F9-D4E9FC5A0E98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8A98E-66C5-469E-9B21-CC3DDB9A8B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2492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артинки по запросу картинки для презентации фон зи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746" y="1"/>
            <a:ext cx="8352264" cy="568712"/>
          </a:xfrm>
        </p:spPr>
        <p:txBody>
          <a:bodyPr>
            <a:normAutofit fontScale="90000"/>
          </a:bodyPr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568713"/>
            <a:ext cx="8147360" cy="61331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 smtClean="0"/>
              <a:t>Проект </a:t>
            </a:r>
          </a:p>
          <a:p>
            <a:pPr marL="0" indent="0" algn="ctr">
              <a:buNone/>
            </a:pPr>
            <a:r>
              <a:rPr lang="ru-RU" sz="4800" dirty="0" smtClean="0"/>
              <a:t>«Самое </a:t>
            </a:r>
            <a:r>
              <a:rPr lang="ru-RU" sz="4800" dirty="0" err="1" smtClean="0"/>
              <a:t>ценное-семья</a:t>
            </a:r>
            <a:r>
              <a:rPr lang="ru-RU" sz="4800" dirty="0" smtClean="0"/>
              <a:t>»</a:t>
            </a:r>
            <a:endParaRPr lang="ru-RU" sz="4800" dirty="0" smtClean="0"/>
          </a:p>
          <a:p>
            <a:pPr marL="0" indent="0" algn="ctr">
              <a:buNone/>
            </a:pPr>
            <a:endParaRPr lang="ru-RU" sz="4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769" y="2180593"/>
            <a:ext cx="4919122" cy="41329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8501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и по запросу картинки для презентации фон зи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975" y="1389914"/>
            <a:ext cx="7886700" cy="1329859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этап.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Заключительный</a:t>
            </a:r>
            <a:r>
              <a:rPr lang="ru-RU" sz="3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2975" y="2177083"/>
            <a:ext cx="7886700" cy="4351338"/>
          </a:xfrm>
        </p:spPr>
        <p:txBody>
          <a:bodyPr>
            <a:normAutofit fontScale="925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Совместная работа 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«Волшебные ладошки»</a:t>
            </a:r>
            <a:endParaRPr lang="ru-RU" sz="4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Выставка </a:t>
            </a:r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кормушек «Папа может…»</a:t>
            </a:r>
            <a:endParaRPr lang="ru-RU" sz="4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«Генеалогического дерева</a:t>
            </a:r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>
              <a:lnSpc>
                <a:spcPct val="107000"/>
              </a:lnSpc>
            </a:pP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Презентация проекта</a:t>
            </a:r>
            <a:endParaRPr lang="ru-RU" sz="4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4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303429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и по запросу картинки для презентации фон зи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67268"/>
            <a:ext cx="7886700" cy="613317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Актуальность</a:t>
            </a: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056191"/>
            <a:ext cx="78867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 имеет первостепенное значение в жизни каждого человека. Именно семья является институтом первичного воспитания и обучения детей. В семье закладываются первые представления нравственного восприятия мира, основы морали, отношение к людям.  Только в семье дети получают понятие родства, уважения и любви к близким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Современное время и ритм жизни, в котором мы живем, диктует свои правила, которые порой негативно сказываются на детях и на семье в первую очередь. Родителям все чаще не хватает времени на то, чтобы провести с детьми как можно больше времени, однако, несмотря на это они все же стараются каждую свободную минуту посвятить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ребенку. Воспитание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детей, формирование личности ребёнка с первых лет его жизни – основная обязанность родителей. Семья влияет на ребёнка, приобщает его к окружающей жизни. Мы, взрослые, должны помочь детям понять значимость семьи, воспитывать у детей любовь и уважение к членам семьи, прививать детям чувство привязанности к семье и дому.</a:t>
            </a: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321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артинки по запросу картинки для презентации фон зи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795918" y="1215483"/>
            <a:ext cx="7886700" cy="4650057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7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</a:t>
            </a:r>
            <a:r>
              <a:rPr lang="ru-RU" sz="7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</a:t>
            </a:r>
            <a:endParaRPr lang="ru-RU" sz="7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sz="7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семье через организацию разных видов деятельности, создать условия для </a:t>
            </a:r>
            <a:r>
              <a:rPr lang="ru-RU" sz="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активности </a:t>
            </a:r>
            <a:r>
              <a:rPr lang="ru-RU" sz="7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участия родителей в жизни группы. 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10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и по запросу картинки для презентации фон зи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4835" y="524108"/>
            <a:ext cx="7886700" cy="6333893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 детей представление о семье, о нравственном отношении к семейным традициям, расширять знания о ближнем окружении.</a:t>
            </a:r>
          </a:p>
          <a:p>
            <a:pPr lvl="0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Продолжать знакомить детей с профессиями.</a:t>
            </a:r>
          </a:p>
          <a:p>
            <a:pPr lvl="0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творческие способности родителей и детей в процессе совместной деятельности.</a:t>
            </a:r>
          </a:p>
          <a:p>
            <a:pPr lvl="0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у детей любовь и уважение к членам семьи, показать ценность семьи для каждого человека и проявлять заботу о родных людях.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3690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и по запросу картинки для презентации фон зи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43411" y="624468"/>
            <a:ext cx="7389077" cy="6233532"/>
          </a:xfrm>
        </p:spPr>
        <p:txBody>
          <a:bodyPr>
            <a:normAutofit/>
          </a:bodyPr>
          <a:lstStyle/>
          <a:p>
            <a:pPr algn="just">
              <a:lnSpc>
                <a:spcPts val="1690"/>
              </a:lnSpc>
              <a:spcAft>
                <a:spcPts val="0"/>
              </a:spcAft>
            </a:pPr>
            <a:endParaRPr lang="ru-RU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 проекта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творческо-исследовательский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долгосрочный (2 месяца)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 проектной группы: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педагоги ДОУ, воспитанники средней группы, родители.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970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и по запросу картинки для презентации фон зи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021" y="701713"/>
            <a:ext cx="7886700" cy="1325563"/>
          </a:xfrm>
        </p:spPr>
        <p:txBody>
          <a:bodyPr>
            <a:normAutofit fontScale="90000"/>
          </a:bodyPr>
          <a:lstStyle/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результаты:</a:t>
            </a:r>
            <a:r>
              <a:rPr lang="ru-RU" sz="3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382751"/>
            <a:ext cx="7886700" cy="4794212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Расширение представления детей о своих родителях (где и кем работают, любимые их занятия и увлечения и т.д.), о членах семьи, традициях, о жизни бабушек и дедушек (где живут, кем приходятся и т.д.)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Совместная деятельность будет способствовать укреплению доверительных детско-родительских отношений.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022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и по запросу картинки для презентации фон зи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2613" y="380264"/>
            <a:ext cx="7886700" cy="161263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Продукт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проектной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деятельности: </a:t>
            </a:r>
            <a:r>
              <a:rPr lang="ru-RU" sz="3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992894"/>
            <a:ext cx="7886700" cy="4865107"/>
          </a:xfrm>
        </p:spPr>
        <p:txBody>
          <a:bodyPr>
            <a:normAutofit fontScale="925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выставки кормушек «Папа может, папа может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…»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Совместное изготовление «Волшебных ладошек»</a:t>
            </a:r>
            <a:endParaRPr lang="ru-RU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«Генеалогического дерева»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каждой семьи.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Изготовление подарков для мам «Цветок доброты»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Праздничный концерт «Праздник мам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>
              <a:lnSpc>
                <a:spcPct val="107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Презентация проекта</a:t>
            </a:r>
            <a:endParaRPr lang="ru-RU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9107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и по запросу картинки для презентации фон зи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66209"/>
            <a:ext cx="7886700" cy="1325563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этап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Подготовительный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Составление паспорта проекта.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Опрос детей «Что я знаю о семье?»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Анкетирование родителей по теме «Моя семья»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развивающей среды: подбор художественной литературы, игрушек, атрибутов для игровой, театрализованной деятельности; дидактических игр.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Изготовление альбома «Моя семья»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с методическим материалом, литературой по данной теме.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9580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Картинки по запросу картинки для презентации фон зи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56839"/>
            <a:ext cx="5694091" cy="880945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Практический</a:t>
            </a:r>
            <a:r>
              <a:rPr lang="ru-RU" sz="3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037062"/>
            <a:ext cx="7886700" cy="5475249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с детьми бесед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НОД «Моя семья»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подвижных, дидактических, сюжетно-ролевых игр.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Чтение художественной литературы детям 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(заучивание стихов, загадывание загадок по теме)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Рассматривание картин, рисование рисунков, изготовление подарков для бабушек и мам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Совместная работа детей, воспитателей и родителей «Волшебные ладошки»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Совместная работа детей и родителей «Кормушки для птиц», «Генеалогическое дерево»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36280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</TotalTime>
  <Words>404</Words>
  <Application>Microsoft Office PowerPoint</Application>
  <PresentationFormat>Экран (4:3)</PresentationFormat>
  <Paragraphs>46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 Актуальность: </vt:lpstr>
      <vt:lpstr>Слайд 3</vt:lpstr>
      <vt:lpstr>Слайд 4</vt:lpstr>
      <vt:lpstr>Слайд 5</vt:lpstr>
      <vt:lpstr>Ожидаемые результаты: </vt:lpstr>
      <vt:lpstr> Продукт проектной деятельности:  </vt:lpstr>
      <vt:lpstr>1 этап. Подготовительный</vt:lpstr>
      <vt:lpstr> 2 этап. Практический </vt:lpstr>
      <vt:lpstr>3 этап. Заключительный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Вера Гингуляк</dc:creator>
  <cp:lastModifiedBy>Hp</cp:lastModifiedBy>
  <cp:revision>20</cp:revision>
  <dcterms:created xsi:type="dcterms:W3CDTF">2016-12-11T07:13:20Z</dcterms:created>
  <dcterms:modified xsi:type="dcterms:W3CDTF">2018-11-27T08:10:47Z</dcterms:modified>
</cp:coreProperties>
</file>