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74" r:id="rId6"/>
    <p:sldId id="263" r:id="rId7"/>
    <p:sldId id="261" r:id="rId8"/>
    <p:sldId id="262" r:id="rId9"/>
    <p:sldId id="275" r:id="rId10"/>
    <p:sldId id="264" r:id="rId11"/>
    <p:sldId id="271" r:id="rId12"/>
    <p:sldId id="27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16" autoAdjust="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34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34B6F-BF68-4084-A8BD-4222BF1FA2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8773E5-08F5-496D-8AE6-B73C4F7EC5C5}" type="pres">
      <dgm:prSet presAssocID="{B5D34B6F-BF68-4084-A8BD-4222BF1FA2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BB7E18E-2BF7-46F4-9BEF-20D2514E87F7}" type="presOf" srcId="{B5D34B6F-BF68-4084-A8BD-4222BF1FA290}" destId="{528773E5-08F5-496D-8AE6-B73C4F7EC5C5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6BF91-23AB-4994-BDF0-1667F5525BC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56A9B-513F-4BEE-AFB2-EAA7173FD054}">
      <dgm:prSet phldrT="[Текст]" custT="1"/>
      <dgm:spPr/>
      <dgm:t>
        <a:bodyPr/>
        <a:lstStyle/>
        <a:p>
          <a:r>
            <a:rPr lang="ru-RU" sz="2400" dirty="0" smtClean="0"/>
            <a:t>Центр науки</a:t>
          </a:r>
          <a:endParaRPr lang="ru-RU" sz="2400" dirty="0"/>
        </a:p>
      </dgm:t>
    </dgm:pt>
    <dgm:pt modelId="{D60A0DA8-2785-4C05-B2A7-13CE30E37B4D}" type="parTrans" cxnId="{2AB6AD39-8140-471E-B66C-53143BCA9BDE}">
      <dgm:prSet/>
      <dgm:spPr/>
      <dgm:t>
        <a:bodyPr/>
        <a:lstStyle/>
        <a:p>
          <a:endParaRPr lang="ru-RU"/>
        </a:p>
      </dgm:t>
    </dgm:pt>
    <dgm:pt modelId="{1545449D-7854-45DB-A137-0B73A2B3D80B}" type="sibTrans" cxnId="{2AB6AD39-8140-471E-B66C-53143BCA9BDE}">
      <dgm:prSet/>
      <dgm:spPr/>
      <dgm:t>
        <a:bodyPr/>
        <a:lstStyle/>
        <a:p>
          <a:endParaRPr lang="ru-RU"/>
        </a:p>
      </dgm:t>
    </dgm:pt>
    <dgm:pt modelId="{5597050C-2681-4E92-A888-9637723FEDB6}">
      <dgm:prSet phldrT="[Текст]" custT="1"/>
      <dgm:spPr/>
      <dgm:t>
        <a:bodyPr>
          <a:scene3d>
            <a:camera prst="orthographicFront"/>
            <a:lightRig rig="threePt" dir="t"/>
          </a:scene3d>
          <a:sp3d extrusionH="57150">
            <a:extrusionClr>
              <a:schemeClr val="accent3">
                <a:lumMod val="40000"/>
                <a:lumOff val="60000"/>
              </a:schemeClr>
            </a:extrusionClr>
          </a:sp3d>
        </a:bodyPr>
        <a:lstStyle/>
        <a:p>
          <a:r>
            <a:rPr lang="ru-RU" sz="2000" dirty="0" smtClean="0"/>
            <a:t>Мини-лаборатория</a:t>
          </a:r>
          <a:endParaRPr lang="ru-RU" sz="2000" dirty="0"/>
        </a:p>
      </dgm:t>
    </dgm:pt>
    <dgm:pt modelId="{66A1C60F-026B-4110-9D79-6A09231E1733}" type="parTrans" cxnId="{0CE0E02B-F187-4493-A88B-AABFE12DB586}">
      <dgm:prSet/>
      <dgm:spPr/>
      <dgm:t>
        <a:bodyPr/>
        <a:lstStyle/>
        <a:p>
          <a:endParaRPr lang="ru-RU"/>
        </a:p>
      </dgm:t>
    </dgm:pt>
    <dgm:pt modelId="{385A9EA0-64D3-44B8-B68C-46A5D4B5BE7F}" type="sibTrans" cxnId="{0CE0E02B-F187-4493-A88B-AABFE12DB586}">
      <dgm:prSet/>
      <dgm:spPr/>
      <dgm:t>
        <a:bodyPr/>
        <a:lstStyle/>
        <a:p>
          <a:endParaRPr lang="ru-RU"/>
        </a:p>
      </dgm:t>
    </dgm:pt>
    <dgm:pt modelId="{7FC9BDD6-D0CC-43CD-A970-E6F62F6BA136}">
      <dgm:prSet phldrT="[Текст]" custT="1"/>
      <dgm:spPr/>
      <dgm:t>
        <a:bodyPr/>
        <a:lstStyle/>
        <a:p>
          <a:r>
            <a:rPr lang="ru-RU" sz="1400" dirty="0" smtClean="0"/>
            <a:t>Оборудование для изучения свойств воды, песка, воздуха, экспериментирования с магнитами, светом, цветом, изучения объёма, массы, длины</a:t>
          </a:r>
          <a:endParaRPr lang="ru-RU" sz="1400" dirty="0"/>
        </a:p>
      </dgm:t>
    </dgm:pt>
    <dgm:pt modelId="{29238DF6-86C7-4EFF-8E60-73ECAF2BCCB9}" type="parTrans" cxnId="{7512B137-B691-4EBF-8930-BC41C65B4D3C}">
      <dgm:prSet/>
      <dgm:spPr/>
      <dgm:t>
        <a:bodyPr/>
        <a:lstStyle/>
        <a:p>
          <a:endParaRPr lang="ru-RU"/>
        </a:p>
      </dgm:t>
    </dgm:pt>
    <dgm:pt modelId="{3838E535-AC99-4BD1-ACD5-48FB4F2F7BDE}" type="sibTrans" cxnId="{7512B137-B691-4EBF-8930-BC41C65B4D3C}">
      <dgm:prSet/>
      <dgm:spPr/>
      <dgm:t>
        <a:bodyPr/>
        <a:lstStyle/>
        <a:p>
          <a:endParaRPr lang="ru-RU"/>
        </a:p>
      </dgm:t>
    </dgm:pt>
    <dgm:pt modelId="{6D34631F-D2D1-47E6-8E19-BD2A9E899271}">
      <dgm:prSet phldrT="[Текст]" custT="1"/>
      <dgm:spPr/>
      <dgm:t>
        <a:bodyPr/>
        <a:lstStyle/>
        <a:p>
          <a:r>
            <a:rPr lang="ru-RU" sz="1400" dirty="0" smtClean="0"/>
            <a:t>Материалы  (природный, бросовый, подручный, для проведения опытов)</a:t>
          </a:r>
          <a:endParaRPr lang="ru-RU" sz="1400" dirty="0"/>
        </a:p>
      </dgm:t>
    </dgm:pt>
    <dgm:pt modelId="{DD212C99-6868-43E4-8EFB-0BA28FC6C11B}" type="parTrans" cxnId="{D64A2B75-FB70-47A3-B079-EA436DB81D4F}">
      <dgm:prSet/>
      <dgm:spPr/>
      <dgm:t>
        <a:bodyPr/>
        <a:lstStyle/>
        <a:p>
          <a:endParaRPr lang="ru-RU"/>
        </a:p>
      </dgm:t>
    </dgm:pt>
    <dgm:pt modelId="{69CC7E7E-7806-4532-9EA0-B8033125BCE2}" type="sibTrans" cxnId="{D64A2B75-FB70-47A3-B079-EA436DB81D4F}">
      <dgm:prSet/>
      <dgm:spPr/>
      <dgm:t>
        <a:bodyPr/>
        <a:lstStyle/>
        <a:p>
          <a:endParaRPr lang="ru-RU"/>
        </a:p>
      </dgm:t>
    </dgm:pt>
    <dgm:pt modelId="{C199DB22-571A-407E-8BC5-03244119E058}">
      <dgm:prSet phldrT="[Текст]" custT="1"/>
      <dgm:spPr/>
      <dgm:t>
        <a:bodyPr/>
        <a:lstStyle/>
        <a:p>
          <a:r>
            <a:rPr lang="ru-RU" sz="2000" dirty="0" smtClean="0"/>
            <a:t>Уголок природы и труда</a:t>
          </a:r>
          <a:endParaRPr lang="ru-RU" sz="2000" dirty="0"/>
        </a:p>
      </dgm:t>
    </dgm:pt>
    <dgm:pt modelId="{F8F0239B-141F-4031-8B56-6596F972F306}" type="parTrans" cxnId="{36D5B64D-E08A-421D-9D33-276441812B7B}">
      <dgm:prSet/>
      <dgm:spPr/>
      <dgm:t>
        <a:bodyPr/>
        <a:lstStyle/>
        <a:p>
          <a:endParaRPr lang="ru-RU"/>
        </a:p>
      </dgm:t>
    </dgm:pt>
    <dgm:pt modelId="{453EF5C5-92BA-45B0-9722-8FA08C60AF24}" type="sibTrans" cxnId="{36D5B64D-E08A-421D-9D33-276441812B7B}">
      <dgm:prSet/>
      <dgm:spPr/>
      <dgm:t>
        <a:bodyPr/>
        <a:lstStyle/>
        <a:p>
          <a:endParaRPr lang="ru-RU"/>
        </a:p>
      </dgm:t>
    </dgm:pt>
    <dgm:pt modelId="{5B739E7C-418F-47E8-90AC-8559393FB1E6}">
      <dgm:prSet custT="1"/>
      <dgm:spPr/>
      <dgm:t>
        <a:bodyPr/>
        <a:lstStyle/>
        <a:p>
          <a:r>
            <a:rPr lang="ru-RU" sz="2000" dirty="0" smtClean="0"/>
            <a:t>познавательная и художественная литература </a:t>
          </a:r>
          <a:endParaRPr lang="ru-RU" sz="2000" dirty="0"/>
        </a:p>
      </dgm:t>
    </dgm:pt>
    <dgm:pt modelId="{2FEAB41B-504A-44B0-B370-923F9704314A}" type="parTrans" cxnId="{1FA16ADE-FE83-4394-AE45-51FE99213873}">
      <dgm:prSet/>
      <dgm:spPr/>
      <dgm:t>
        <a:bodyPr/>
        <a:lstStyle/>
        <a:p>
          <a:endParaRPr lang="ru-RU"/>
        </a:p>
      </dgm:t>
    </dgm:pt>
    <dgm:pt modelId="{1433D0F6-4994-4EFF-94E4-2F0CACB7CEE7}" type="sibTrans" cxnId="{1FA16ADE-FE83-4394-AE45-51FE99213873}">
      <dgm:prSet/>
      <dgm:spPr/>
      <dgm:t>
        <a:bodyPr/>
        <a:lstStyle/>
        <a:p>
          <a:endParaRPr lang="ru-RU"/>
        </a:p>
      </dgm:t>
    </dgm:pt>
    <dgm:pt modelId="{EC4A197F-587A-44BC-BDC2-188E0D7A4B47}">
      <dgm:prSet custT="1"/>
      <dgm:spPr/>
      <dgm:t>
        <a:bodyPr/>
        <a:lstStyle/>
        <a:p>
          <a:r>
            <a:rPr lang="ru-RU" sz="1600" dirty="0" smtClean="0"/>
            <a:t>Схемы проведения наблюдений и опытов </a:t>
          </a:r>
          <a:endParaRPr lang="ru-RU" sz="1600" dirty="0"/>
        </a:p>
      </dgm:t>
    </dgm:pt>
    <dgm:pt modelId="{CF3CAEE5-3093-434F-89E9-C55EAB979222}" type="parTrans" cxnId="{004FD7A0-6110-4F94-BCDC-1BAC68468E27}">
      <dgm:prSet/>
      <dgm:spPr/>
      <dgm:t>
        <a:bodyPr/>
        <a:lstStyle/>
        <a:p>
          <a:endParaRPr lang="ru-RU"/>
        </a:p>
      </dgm:t>
    </dgm:pt>
    <dgm:pt modelId="{B96EB7FC-5EA0-4699-AA44-DCD2BFD8DB77}" type="sibTrans" cxnId="{004FD7A0-6110-4F94-BCDC-1BAC68468E27}">
      <dgm:prSet/>
      <dgm:spPr/>
      <dgm:t>
        <a:bodyPr/>
        <a:lstStyle/>
        <a:p>
          <a:endParaRPr lang="ru-RU"/>
        </a:p>
      </dgm:t>
    </dgm:pt>
    <dgm:pt modelId="{DF2A520A-379B-4D06-8F65-CF0BEEC8552C}">
      <dgm:prSet custT="1"/>
      <dgm:spPr/>
      <dgm:t>
        <a:bodyPr/>
        <a:lstStyle/>
        <a:p>
          <a:r>
            <a:rPr lang="ru-RU" sz="2000" dirty="0" smtClean="0"/>
            <a:t>Дидактические игры</a:t>
          </a:r>
          <a:endParaRPr lang="ru-RU" sz="2000" dirty="0"/>
        </a:p>
      </dgm:t>
    </dgm:pt>
    <dgm:pt modelId="{644D37EC-F618-4E3E-BF8E-ECEF1E1CD034}" type="parTrans" cxnId="{46114F5A-5E09-4967-9F5F-82CF7F85F474}">
      <dgm:prSet/>
      <dgm:spPr/>
      <dgm:t>
        <a:bodyPr/>
        <a:lstStyle/>
        <a:p>
          <a:endParaRPr lang="ru-RU"/>
        </a:p>
      </dgm:t>
    </dgm:pt>
    <dgm:pt modelId="{978E6AA1-DA27-406D-B35B-D242CB71B517}" type="sibTrans" cxnId="{46114F5A-5E09-4967-9F5F-82CF7F85F474}">
      <dgm:prSet/>
      <dgm:spPr/>
      <dgm:t>
        <a:bodyPr/>
        <a:lstStyle/>
        <a:p>
          <a:endParaRPr lang="ru-RU"/>
        </a:p>
      </dgm:t>
    </dgm:pt>
    <dgm:pt modelId="{68D7E396-C844-4EB0-9126-6DB5F098C9E4}" type="pres">
      <dgm:prSet presAssocID="{D8F6BF91-23AB-4994-BDF0-1667F5525B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AA05FD-45F7-4880-BBC6-397B2A88780F}" type="pres">
      <dgm:prSet presAssocID="{7B756A9B-513F-4BEE-AFB2-EAA7173FD054}" presName="root1" presStyleCnt="0"/>
      <dgm:spPr/>
    </dgm:pt>
    <dgm:pt modelId="{D8D66EC4-0BCA-4D27-B49B-838E36520B31}" type="pres">
      <dgm:prSet presAssocID="{7B756A9B-513F-4BEE-AFB2-EAA7173FD054}" presName="LevelOneTextNode" presStyleLbl="node0" presStyleIdx="0" presStyleCnt="1" custLinFactNeighborX="-3736" custLinFactNeighborY="-25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945D4F-8BAE-419D-8156-CE12BD9871E7}" type="pres">
      <dgm:prSet presAssocID="{7B756A9B-513F-4BEE-AFB2-EAA7173FD054}" presName="level2hierChild" presStyleCnt="0"/>
      <dgm:spPr/>
    </dgm:pt>
    <dgm:pt modelId="{71032C3D-2438-41BF-BCE8-1F5F53624130}" type="pres">
      <dgm:prSet presAssocID="{66A1C60F-026B-4110-9D79-6A09231E173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FF56DD3-693C-4EC3-9ABB-11FA65FD388C}" type="pres">
      <dgm:prSet presAssocID="{66A1C60F-026B-4110-9D79-6A09231E173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6DC31F4-2EBA-4427-9388-83C6C5C375FF}" type="pres">
      <dgm:prSet presAssocID="{5597050C-2681-4E92-A888-9637723FEDB6}" presName="root2" presStyleCnt="0"/>
      <dgm:spPr/>
    </dgm:pt>
    <dgm:pt modelId="{48B96149-62F2-4E00-B455-EC4DDD53AD45}" type="pres">
      <dgm:prSet presAssocID="{5597050C-2681-4E92-A888-9637723FEDB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9D0A86-D4D5-446C-9AD9-D851A759D740}" type="pres">
      <dgm:prSet presAssocID="{5597050C-2681-4E92-A888-9637723FEDB6}" presName="level3hierChild" presStyleCnt="0"/>
      <dgm:spPr/>
    </dgm:pt>
    <dgm:pt modelId="{2040B6FD-175D-40AC-9159-A57D055B3DEE}" type="pres">
      <dgm:prSet presAssocID="{29238DF6-86C7-4EFF-8E60-73ECAF2BCCB9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8986BBFE-AC12-42CE-AB35-BD02F6EC7360}" type="pres">
      <dgm:prSet presAssocID="{29238DF6-86C7-4EFF-8E60-73ECAF2BCCB9}" presName="connTx" presStyleLbl="parChTrans1D3" presStyleIdx="0" presStyleCnt="3"/>
      <dgm:spPr/>
      <dgm:t>
        <a:bodyPr/>
        <a:lstStyle/>
        <a:p>
          <a:endParaRPr lang="ru-RU"/>
        </a:p>
      </dgm:t>
    </dgm:pt>
    <dgm:pt modelId="{5A4C2547-2FB0-47E9-9F9B-F925951AC1E4}" type="pres">
      <dgm:prSet presAssocID="{7FC9BDD6-D0CC-43CD-A970-E6F62F6BA136}" presName="root2" presStyleCnt="0"/>
      <dgm:spPr/>
    </dgm:pt>
    <dgm:pt modelId="{397A7FCA-EC81-40A9-8391-9A01E63F2719}" type="pres">
      <dgm:prSet presAssocID="{7FC9BDD6-D0CC-43CD-A970-E6F62F6BA136}" presName="LevelTwoTextNode" presStyleLbl="node3" presStyleIdx="0" presStyleCnt="3" custScaleY="144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A34959-BA9F-4842-A486-7D83AEECE29A}" type="pres">
      <dgm:prSet presAssocID="{7FC9BDD6-D0CC-43CD-A970-E6F62F6BA136}" presName="level3hierChild" presStyleCnt="0"/>
      <dgm:spPr/>
    </dgm:pt>
    <dgm:pt modelId="{F4D8D1D6-8350-4F02-821E-F0CAD7F9983D}" type="pres">
      <dgm:prSet presAssocID="{DD212C99-6868-43E4-8EFB-0BA28FC6C11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B48AA984-691B-4166-ADA8-D7F2627877E5}" type="pres">
      <dgm:prSet presAssocID="{DD212C99-6868-43E4-8EFB-0BA28FC6C11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3FF91CAF-6722-4C44-9620-6E0E9C5CE396}" type="pres">
      <dgm:prSet presAssocID="{6D34631F-D2D1-47E6-8E19-BD2A9E899271}" presName="root2" presStyleCnt="0"/>
      <dgm:spPr/>
    </dgm:pt>
    <dgm:pt modelId="{78C47B4A-36C0-41FB-A6A3-C39CD6ECFD06}" type="pres">
      <dgm:prSet presAssocID="{6D34631F-D2D1-47E6-8E19-BD2A9E89927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AB704B-1888-4593-AF62-932CB02EAB88}" type="pres">
      <dgm:prSet presAssocID="{6D34631F-D2D1-47E6-8E19-BD2A9E899271}" presName="level3hierChild" presStyleCnt="0"/>
      <dgm:spPr/>
    </dgm:pt>
    <dgm:pt modelId="{696768D5-515E-4D3D-97B0-03480F582C7D}" type="pres">
      <dgm:prSet presAssocID="{CF3CAEE5-3093-434F-89E9-C55EAB979222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C119F4DA-7476-4FC8-8485-F2E9A58A019D}" type="pres">
      <dgm:prSet presAssocID="{CF3CAEE5-3093-434F-89E9-C55EAB979222}" presName="connTx" presStyleLbl="parChTrans1D3" presStyleIdx="2" presStyleCnt="3"/>
      <dgm:spPr/>
      <dgm:t>
        <a:bodyPr/>
        <a:lstStyle/>
        <a:p>
          <a:endParaRPr lang="ru-RU"/>
        </a:p>
      </dgm:t>
    </dgm:pt>
    <dgm:pt modelId="{45C1C14F-0ED5-4EF7-BA2C-2ECCD363B086}" type="pres">
      <dgm:prSet presAssocID="{EC4A197F-587A-44BC-BDC2-188E0D7A4B47}" presName="root2" presStyleCnt="0"/>
      <dgm:spPr/>
    </dgm:pt>
    <dgm:pt modelId="{6A6B1FA7-AF80-4344-8DFD-5A26AE91D602}" type="pres">
      <dgm:prSet presAssocID="{EC4A197F-587A-44BC-BDC2-188E0D7A4B4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AB3121-9F0A-49ED-AF9C-361D2A3FA4F5}" type="pres">
      <dgm:prSet presAssocID="{EC4A197F-587A-44BC-BDC2-188E0D7A4B47}" presName="level3hierChild" presStyleCnt="0"/>
      <dgm:spPr/>
    </dgm:pt>
    <dgm:pt modelId="{2B6D64FB-6F8A-4A54-BF3F-FA1F68E16AEB}" type="pres">
      <dgm:prSet presAssocID="{2FEAB41B-504A-44B0-B370-923F9704314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50A5B5F-99C6-4F8D-A3B6-9DB353CEB1DC}" type="pres">
      <dgm:prSet presAssocID="{2FEAB41B-504A-44B0-B370-923F9704314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10F1D0C-5889-4A06-B6A6-D9CC6BFC8FDC}" type="pres">
      <dgm:prSet presAssocID="{5B739E7C-418F-47E8-90AC-8559393FB1E6}" presName="root2" presStyleCnt="0"/>
      <dgm:spPr/>
    </dgm:pt>
    <dgm:pt modelId="{F4BB5F11-7F53-4223-83C7-AD5EEF9D1C93}" type="pres">
      <dgm:prSet presAssocID="{5B739E7C-418F-47E8-90AC-8559393FB1E6}" presName="LevelTwoTextNode" presStyleLbl="node2" presStyleIdx="1" presStyleCnt="4" custLinFactNeighborX="2041" custLinFactNeighborY="2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4D7A0F-F0E1-409F-AF66-B056A3FF88AA}" type="pres">
      <dgm:prSet presAssocID="{5B739E7C-418F-47E8-90AC-8559393FB1E6}" presName="level3hierChild" presStyleCnt="0"/>
      <dgm:spPr/>
    </dgm:pt>
    <dgm:pt modelId="{49B87B6D-39BE-4C6C-A150-FF246BF1C63B}" type="pres">
      <dgm:prSet presAssocID="{F8F0239B-141F-4031-8B56-6596F972F30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0C4CA23-EB29-4E1F-B520-6710676426AC}" type="pres">
      <dgm:prSet presAssocID="{F8F0239B-141F-4031-8B56-6596F972F30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12E9B4D-970D-486A-9611-737A4B472CBC}" type="pres">
      <dgm:prSet presAssocID="{C199DB22-571A-407E-8BC5-03244119E058}" presName="root2" presStyleCnt="0"/>
      <dgm:spPr/>
    </dgm:pt>
    <dgm:pt modelId="{9360977A-70B9-44E9-AE44-EE18CA03A0B7}" type="pres">
      <dgm:prSet presAssocID="{C199DB22-571A-407E-8BC5-03244119E05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DE165D-D6CF-4CBA-8A6C-FEF1E7A92F02}" type="pres">
      <dgm:prSet presAssocID="{C199DB22-571A-407E-8BC5-03244119E058}" presName="level3hierChild" presStyleCnt="0"/>
      <dgm:spPr/>
    </dgm:pt>
    <dgm:pt modelId="{6181DEF9-7870-4146-BD94-70A33D664423}" type="pres">
      <dgm:prSet presAssocID="{644D37EC-F618-4E3E-BF8E-ECEF1E1CD03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64A2391-DA90-4EA3-A265-D2F41836B1A4}" type="pres">
      <dgm:prSet presAssocID="{644D37EC-F618-4E3E-BF8E-ECEF1E1CD03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4F79C23-1D3E-4C7A-B095-26CB14991BEE}" type="pres">
      <dgm:prSet presAssocID="{DF2A520A-379B-4D06-8F65-CF0BEEC8552C}" presName="root2" presStyleCnt="0"/>
      <dgm:spPr/>
    </dgm:pt>
    <dgm:pt modelId="{AD7636E4-5968-4D0D-9414-401206DD09A0}" type="pres">
      <dgm:prSet presAssocID="{DF2A520A-379B-4D06-8F65-CF0BEEC8552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48059-A580-4B6F-89CC-E4D7292698F9}" type="pres">
      <dgm:prSet presAssocID="{DF2A520A-379B-4D06-8F65-CF0BEEC8552C}" presName="level3hierChild" presStyleCnt="0"/>
      <dgm:spPr/>
    </dgm:pt>
  </dgm:ptLst>
  <dgm:cxnLst>
    <dgm:cxn modelId="{46114F5A-5E09-4967-9F5F-82CF7F85F474}" srcId="{7B756A9B-513F-4BEE-AFB2-EAA7173FD054}" destId="{DF2A520A-379B-4D06-8F65-CF0BEEC8552C}" srcOrd="3" destOrd="0" parTransId="{644D37EC-F618-4E3E-BF8E-ECEF1E1CD034}" sibTransId="{978E6AA1-DA27-406D-B35B-D242CB71B517}"/>
    <dgm:cxn modelId="{0BFA6A5D-43B9-49A0-925E-664F677E801A}" type="presOf" srcId="{29238DF6-86C7-4EFF-8E60-73ECAF2BCCB9}" destId="{8986BBFE-AC12-42CE-AB35-BD02F6EC7360}" srcOrd="1" destOrd="0" presId="urn:microsoft.com/office/officeart/2005/8/layout/hierarchy2"/>
    <dgm:cxn modelId="{011F76B0-5191-47F4-B7CB-6A9D242B8105}" type="presOf" srcId="{644D37EC-F618-4E3E-BF8E-ECEF1E1CD034}" destId="{264A2391-DA90-4EA3-A265-D2F41836B1A4}" srcOrd="1" destOrd="0" presId="urn:microsoft.com/office/officeart/2005/8/layout/hierarchy2"/>
    <dgm:cxn modelId="{87FA6431-E41A-4424-8736-3085AD0DF3FB}" type="presOf" srcId="{EC4A197F-587A-44BC-BDC2-188E0D7A4B47}" destId="{6A6B1FA7-AF80-4344-8DFD-5A26AE91D602}" srcOrd="0" destOrd="0" presId="urn:microsoft.com/office/officeart/2005/8/layout/hierarchy2"/>
    <dgm:cxn modelId="{90942F81-193F-4760-B281-801ECC10CCAD}" type="presOf" srcId="{F8F0239B-141F-4031-8B56-6596F972F306}" destId="{D0C4CA23-EB29-4E1F-B520-6710676426AC}" srcOrd="1" destOrd="0" presId="urn:microsoft.com/office/officeart/2005/8/layout/hierarchy2"/>
    <dgm:cxn modelId="{7F0AB945-DC6B-49B8-AB53-0E424A8DE136}" type="presOf" srcId="{7B756A9B-513F-4BEE-AFB2-EAA7173FD054}" destId="{D8D66EC4-0BCA-4D27-B49B-838E36520B31}" srcOrd="0" destOrd="0" presId="urn:microsoft.com/office/officeart/2005/8/layout/hierarchy2"/>
    <dgm:cxn modelId="{4CCAE77B-7FFC-4FBC-8513-2AA968EA50D6}" type="presOf" srcId="{29238DF6-86C7-4EFF-8E60-73ECAF2BCCB9}" destId="{2040B6FD-175D-40AC-9159-A57D055B3DEE}" srcOrd="0" destOrd="0" presId="urn:microsoft.com/office/officeart/2005/8/layout/hierarchy2"/>
    <dgm:cxn modelId="{7512B137-B691-4EBF-8930-BC41C65B4D3C}" srcId="{5597050C-2681-4E92-A888-9637723FEDB6}" destId="{7FC9BDD6-D0CC-43CD-A970-E6F62F6BA136}" srcOrd="0" destOrd="0" parTransId="{29238DF6-86C7-4EFF-8E60-73ECAF2BCCB9}" sibTransId="{3838E535-AC99-4BD1-ACD5-48FB4F2F7BDE}"/>
    <dgm:cxn modelId="{F7249AC4-31A3-4E3D-852B-0C699D085538}" type="presOf" srcId="{CF3CAEE5-3093-434F-89E9-C55EAB979222}" destId="{696768D5-515E-4D3D-97B0-03480F582C7D}" srcOrd="0" destOrd="0" presId="urn:microsoft.com/office/officeart/2005/8/layout/hierarchy2"/>
    <dgm:cxn modelId="{F9F53EDB-CC50-4683-ACB3-B89863BB6A0D}" type="presOf" srcId="{DF2A520A-379B-4D06-8F65-CF0BEEC8552C}" destId="{AD7636E4-5968-4D0D-9414-401206DD09A0}" srcOrd="0" destOrd="0" presId="urn:microsoft.com/office/officeart/2005/8/layout/hierarchy2"/>
    <dgm:cxn modelId="{FC2F7E59-CDA1-42AD-8588-A5C65B44FCAA}" type="presOf" srcId="{7FC9BDD6-D0CC-43CD-A970-E6F62F6BA136}" destId="{397A7FCA-EC81-40A9-8391-9A01E63F2719}" srcOrd="0" destOrd="0" presId="urn:microsoft.com/office/officeart/2005/8/layout/hierarchy2"/>
    <dgm:cxn modelId="{36D5B64D-E08A-421D-9D33-276441812B7B}" srcId="{7B756A9B-513F-4BEE-AFB2-EAA7173FD054}" destId="{C199DB22-571A-407E-8BC5-03244119E058}" srcOrd="2" destOrd="0" parTransId="{F8F0239B-141F-4031-8B56-6596F972F306}" sibTransId="{453EF5C5-92BA-45B0-9722-8FA08C60AF24}"/>
    <dgm:cxn modelId="{1FA16ADE-FE83-4394-AE45-51FE99213873}" srcId="{7B756A9B-513F-4BEE-AFB2-EAA7173FD054}" destId="{5B739E7C-418F-47E8-90AC-8559393FB1E6}" srcOrd="1" destOrd="0" parTransId="{2FEAB41B-504A-44B0-B370-923F9704314A}" sibTransId="{1433D0F6-4994-4EFF-94E4-2F0CACB7CEE7}"/>
    <dgm:cxn modelId="{634294E3-3456-4297-95A7-CE408FD80D23}" type="presOf" srcId="{C199DB22-571A-407E-8BC5-03244119E058}" destId="{9360977A-70B9-44E9-AE44-EE18CA03A0B7}" srcOrd="0" destOrd="0" presId="urn:microsoft.com/office/officeart/2005/8/layout/hierarchy2"/>
    <dgm:cxn modelId="{FF09CE4A-5A9A-43EA-9693-7B9E7AC493F4}" type="presOf" srcId="{66A1C60F-026B-4110-9D79-6A09231E1733}" destId="{71032C3D-2438-41BF-BCE8-1F5F53624130}" srcOrd="0" destOrd="0" presId="urn:microsoft.com/office/officeart/2005/8/layout/hierarchy2"/>
    <dgm:cxn modelId="{D7FE4750-C7CF-49D9-B954-1B87AB164E62}" type="presOf" srcId="{DD212C99-6868-43E4-8EFB-0BA28FC6C11B}" destId="{B48AA984-691B-4166-ADA8-D7F2627877E5}" srcOrd="1" destOrd="0" presId="urn:microsoft.com/office/officeart/2005/8/layout/hierarchy2"/>
    <dgm:cxn modelId="{0CE0E02B-F187-4493-A88B-AABFE12DB586}" srcId="{7B756A9B-513F-4BEE-AFB2-EAA7173FD054}" destId="{5597050C-2681-4E92-A888-9637723FEDB6}" srcOrd="0" destOrd="0" parTransId="{66A1C60F-026B-4110-9D79-6A09231E1733}" sibTransId="{385A9EA0-64D3-44B8-B68C-46A5D4B5BE7F}"/>
    <dgm:cxn modelId="{489AD863-D03F-4095-8D53-9A5BA84F39F2}" type="presOf" srcId="{DD212C99-6868-43E4-8EFB-0BA28FC6C11B}" destId="{F4D8D1D6-8350-4F02-821E-F0CAD7F9983D}" srcOrd="0" destOrd="0" presId="urn:microsoft.com/office/officeart/2005/8/layout/hierarchy2"/>
    <dgm:cxn modelId="{2AB6AD39-8140-471E-B66C-53143BCA9BDE}" srcId="{D8F6BF91-23AB-4994-BDF0-1667F5525BC2}" destId="{7B756A9B-513F-4BEE-AFB2-EAA7173FD054}" srcOrd="0" destOrd="0" parTransId="{D60A0DA8-2785-4C05-B2A7-13CE30E37B4D}" sibTransId="{1545449D-7854-45DB-A137-0B73A2B3D80B}"/>
    <dgm:cxn modelId="{E2C5AEA2-3A6D-4099-A750-DE4E6ED85C3A}" type="presOf" srcId="{CF3CAEE5-3093-434F-89E9-C55EAB979222}" destId="{C119F4DA-7476-4FC8-8485-F2E9A58A019D}" srcOrd="1" destOrd="0" presId="urn:microsoft.com/office/officeart/2005/8/layout/hierarchy2"/>
    <dgm:cxn modelId="{D64A2B75-FB70-47A3-B079-EA436DB81D4F}" srcId="{5597050C-2681-4E92-A888-9637723FEDB6}" destId="{6D34631F-D2D1-47E6-8E19-BD2A9E899271}" srcOrd="1" destOrd="0" parTransId="{DD212C99-6868-43E4-8EFB-0BA28FC6C11B}" sibTransId="{69CC7E7E-7806-4532-9EA0-B8033125BCE2}"/>
    <dgm:cxn modelId="{75215702-41C3-4AD7-90D0-E92A56F6C273}" type="presOf" srcId="{5597050C-2681-4E92-A888-9637723FEDB6}" destId="{48B96149-62F2-4E00-B455-EC4DDD53AD45}" srcOrd="0" destOrd="0" presId="urn:microsoft.com/office/officeart/2005/8/layout/hierarchy2"/>
    <dgm:cxn modelId="{E474BE23-89A9-422E-9005-3C86F06359DC}" type="presOf" srcId="{66A1C60F-026B-4110-9D79-6A09231E1733}" destId="{BFF56DD3-693C-4EC3-9ABB-11FA65FD388C}" srcOrd="1" destOrd="0" presId="urn:microsoft.com/office/officeart/2005/8/layout/hierarchy2"/>
    <dgm:cxn modelId="{FB667AF8-DF0C-44C1-A680-006D58885823}" type="presOf" srcId="{644D37EC-F618-4E3E-BF8E-ECEF1E1CD034}" destId="{6181DEF9-7870-4146-BD94-70A33D664423}" srcOrd="0" destOrd="0" presId="urn:microsoft.com/office/officeart/2005/8/layout/hierarchy2"/>
    <dgm:cxn modelId="{B0D51440-3DD8-415C-A61A-49CA398497C9}" type="presOf" srcId="{2FEAB41B-504A-44B0-B370-923F9704314A}" destId="{2B6D64FB-6F8A-4A54-BF3F-FA1F68E16AEB}" srcOrd="0" destOrd="0" presId="urn:microsoft.com/office/officeart/2005/8/layout/hierarchy2"/>
    <dgm:cxn modelId="{004FD7A0-6110-4F94-BCDC-1BAC68468E27}" srcId="{5597050C-2681-4E92-A888-9637723FEDB6}" destId="{EC4A197F-587A-44BC-BDC2-188E0D7A4B47}" srcOrd="2" destOrd="0" parTransId="{CF3CAEE5-3093-434F-89E9-C55EAB979222}" sibTransId="{B96EB7FC-5EA0-4699-AA44-DCD2BFD8DB77}"/>
    <dgm:cxn modelId="{A0F6CDFC-AEFB-4664-9FBF-63C17737E3E7}" type="presOf" srcId="{D8F6BF91-23AB-4994-BDF0-1667F5525BC2}" destId="{68D7E396-C844-4EB0-9126-6DB5F098C9E4}" srcOrd="0" destOrd="0" presId="urn:microsoft.com/office/officeart/2005/8/layout/hierarchy2"/>
    <dgm:cxn modelId="{43F2A1AE-D21F-4DD3-8C5B-E5EE12CBDA2E}" type="presOf" srcId="{F8F0239B-141F-4031-8B56-6596F972F306}" destId="{49B87B6D-39BE-4C6C-A150-FF246BF1C63B}" srcOrd="0" destOrd="0" presId="urn:microsoft.com/office/officeart/2005/8/layout/hierarchy2"/>
    <dgm:cxn modelId="{D76AC7A5-173C-418C-B895-BFD8F79CC59D}" type="presOf" srcId="{2FEAB41B-504A-44B0-B370-923F9704314A}" destId="{E50A5B5F-99C6-4F8D-A3B6-9DB353CEB1DC}" srcOrd="1" destOrd="0" presId="urn:microsoft.com/office/officeart/2005/8/layout/hierarchy2"/>
    <dgm:cxn modelId="{947E77BE-0AD5-44A2-B2A2-E7EA21DA28D0}" type="presOf" srcId="{6D34631F-D2D1-47E6-8E19-BD2A9E899271}" destId="{78C47B4A-36C0-41FB-A6A3-C39CD6ECFD06}" srcOrd="0" destOrd="0" presId="urn:microsoft.com/office/officeart/2005/8/layout/hierarchy2"/>
    <dgm:cxn modelId="{A0D316D8-087D-47DC-B72D-2165210F3714}" type="presOf" srcId="{5B739E7C-418F-47E8-90AC-8559393FB1E6}" destId="{F4BB5F11-7F53-4223-83C7-AD5EEF9D1C93}" srcOrd="0" destOrd="0" presId="urn:microsoft.com/office/officeart/2005/8/layout/hierarchy2"/>
    <dgm:cxn modelId="{C6072872-15E1-4B4E-8DFE-8434C6EEDFDA}" type="presParOf" srcId="{68D7E396-C844-4EB0-9126-6DB5F098C9E4}" destId="{0FAA05FD-45F7-4880-BBC6-397B2A88780F}" srcOrd="0" destOrd="0" presId="urn:microsoft.com/office/officeart/2005/8/layout/hierarchy2"/>
    <dgm:cxn modelId="{166EF9C2-B0C2-4872-A3B3-76449F982624}" type="presParOf" srcId="{0FAA05FD-45F7-4880-BBC6-397B2A88780F}" destId="{D8D66EC4-0BCA-4D27-B49B-838E36520B31}" srcOrd="0" destOrd="0" presId="urn:microsoft.com/office/officeart/2005/8/layout/hierarchy2"/>
    <dgm:cxn modelId="{918A2B1E-DA4C-4B27-AC95-644CBA6EC7CA}" type="presParOf" srcId="{0FAA05FD-45F7-4880-BBC6-397B2A88780F}" destId="{35945D4F-8BAE-419D-8156-CE12BD9871E7}" srcOrd="1" destOrd="0" presId="urn:microsoft.com/office/officeart/2005/8/layout/hierarchy2"/>
    <dgm:cxn modelId="{ACFC45FB-E97C-47E9-A1AC-BEAD1CC65958}" type="presParOf" srcId="{35945D4F-8BAE-419D-8156-CE12BD9871E7}" destId="{71032C3D-2438-41BF-BCE8-1F5F53624130}" srcOrd="0" destOrd="0" presId="urn:microsoft.com/office/officeart/2005/8/layout/hierarchy2"/>
    <dgm:cxn modelId="{63446C91-3374-4867-AD19-EE3528149197}" type="presParOf" srcId="{71032C3D-2438-41BF-BCE8-1F5F53624130}" destId="{BFF56DD3-693C-4EC3-9ABB-11FA65FD388C}" srcOrd="0" destOrd="0" presId="urn:microsoft.com/office/officeart/2005/8/layout/hierarchy2"/>
    <dgm:cxn modelId="{A2BFA8FA-F4A2-4B3E-B717-0A3F5C56E350}" type="presParOf" srcId="{35945D4F-8BAE-419D-8156-CE12BD9871E7}" destId="{16DC31F4-2EBA-4427-9388-83C6C5C375FF}" srcOrd="1" destOrd="0" presId="urn:microsoft.com/office/officeart/2005/8/layout/hierarchy2"/>
    <dgm:cxn modelId="{08D8599F-41EB-4137-9CE9-3F60EEF27FF0}" type="presParOf" srcId="{16DC31F4-2EBA-4427-9388-83C6C5C375FF}" destId="{48B96149-62F2-4E00-B455-EC4DDD53AD45}" srcOrd="0" destOrd="0" presId="urn:microsoft.com/office/officeart/2005/8/layout/hierarchy2"/>
    <dgm:cxn modelId="{0921BB10-EFB1-4057-BEBE-49EFD58AAE4A}" type="presParOf" srcId="{16DC31F4-2EBA-4427-9388-83C6C5C375FF}" destId="{479D0A86-D4D5-446C-9AD9-D851A759D740}" srcOrd="1" destOrd="0" presId="urn:microsoft.com/office/officeart/2005/8/layout/hierarchy2"/>
    <dgm:cxn modelId="{C87BDFB1-E24A-40D6-92DB-A0658CBEED81}" type="presParOf" srcId="{479D0A86-D4D5-446C-9AD9-D851A759D740}" destId="{2040B6FD-175D-40AC-9159-A57D055B3DEE}" srcOrd="0" destOrd="0" presId="urn:microsoft.com/office/officeart/2005/8/layout/hierarchy2"/>
    <dgm:cxn modelId="{9A8F58F9-B2E2-4845-BE48-665BD0A5B746}" type="presParOf" srcId="{2040B6FD-175D-40AC-9159-A57D055B3DEE}" destId="{8986BBFE-AC12-42CE-AB35-BD02F6EC7360}" srcOrd="0" destOrd="0" presId="urn:microsoft.com/office/officeart/2005/8/layout/hierarchy2"/>
    <dgm:cxn modelId="{05CAFCD0-053C-4C1D-9394-70BB0F7D2C4C}" type="presParOf" srcId="{479D0A86-D4D5-446C-9AD9-D851A759D740}" destId="{5A4C2547-2FB0-47E9-9F9B-F925951AC1E4}" srcOrd="1" destOrd="0" presId="urn:microsoft.com/office/officeart/2005/8/layout/hierarchy2"/>
    <dgm:cxn modelId="{BA647766-BF4E-4C6E-B35A-C0E9684A70D4}" type="presParOf" srcId="{5A4C2547-2FB0-47E9-9F9B-F925951AC1E4}" destId="{397A7FCA-EC81-40A9-8391-9A01E63F2719}" srcOrd="0" destOrd="0" presId="urn:microsoft.com/office/officeart/2005/8/layout/hierarchy2"/>
    <dgm:cxn modelId="{DC048DDC-F2B8-4873-86F8-CB4D74857657}" type="presParOf" srcId="{5A4C2547-2FB0-47E9-9F9B-F925951AC1E4}" destId="{2CA34959-BA9F-4842-A486-7D83AEECE29A}" srcOrd="1" destOrd="0" presId="urn:microsoft.com/office/officeart/2005/8/layout/hierarchy2"/>
    <dgm:cxn modelId="{40238BD7-A7C6-4E65-94CD-2631B65B71B2}" type="presParOf" srcId="{479D0A86-D4D5-446C-9AD9-D851A759D740}" destId="{F4D8D1D6-8350-4F02-821E-F0CAD7F9983D}" srcOrd="2" destOrd="0" presId="urn:microsoft.com/office/officeart/2005/8/layout/hierarchy2"/>
    <dgm:cxn modelId="{AF0C7DE0-B7A7-477E-89AB-A54BC9A3E6D6}" type="presParOf" srcId="{F4D8D1D6-8350-4F02-821E-F0CAD7F9983D}" destId="{B48AA984-691B-4166-ADA8-D7F2627877E5}" srcOrd="0" destOrd="0" presId="urn:microsoft.com/office/officeart/2005/8/layout/hierarchy2"/>
    <dgm:cxn modelId="{9AE6D355-BBE7-4A90-AA34-2F12AC400786}" type="presParOf" srcId="{479D0A86-D4D5-446C-9AD9-D851A759D740}" destId="{3FF91CAF-6722-4C44-9620-6E0E9C5CE396}" srcOrd="3" destOrd="0" presId="urn:microsoft.com/office/officeart/2005/8/layout/hierarchy2"/>
    <dgm:cxn modelId="{D926363D-2B98-4023-8C8C-C60FA5CC34AF}" type="presParOf" srcId="{3FF91CAF-6722-4C44-9620-6E0E9C5CE396}" destId="{78C47B4A-36C0-41FB-A6A3-C39CD6ECFD06}" srcOrd="0" destOrd="0" presId="urn:microsoft.com/office/officeart/2005/8/layout/hierarchy2"/>
    <dgm:cxn modelId="{D635CF34-9896-486A-A814-818F4E05BC82}" type="presParOf" srcId="{3FF91CAF-6722-4C44-9620-6E0E9C5CE396}" destId="{F0AB704B-1888-4593-AF62-932CB02EAB88}" srcOrd="1" destOrd="0" presId="urn:microsoft.com/office/officeart/2005/8/layout/hierarchy2"/>
    <dgm:cxn modelId="{108F795D-ACF0-483D-B86B-839B12DBBD63}" type="presParOf" srcId="{479D0A86-D4D5-446C-9AD9-D851A759D740}" destId="{696768D5-515E-4D3D-97B0-03480F582C7D}" srcOrd="4" destOrd="0" presId="urn:microsoft.com/office/officeart/2005/8/layout/hierarchy2"/>
    <dgm:cxn modelId="{9401EBA5-244B-4453-9EC0-33CFDBC74FF9}" type="presParOf" srcId="{696768D5-515E-4D3D-97B0-03480F582C7D}" destId="{C119F4DA-7476-4FC8-8485-F2E9A58A019D}" srcOrd="0" destOrd="0" presId="urn:microsoft.com/office/officeart/2005/8/layout/hierarchy2"/>
    <dgm:cxn modelId="{B7F9290F-117A-4352-9CEC-C0D712E28F93}" type="presParOf" srcId="{479D0A86-D4D5-446C-9AD9-D851A759D740}" destId="{45C1C14F-0ED5-4EF7-BA2C-2ECCD363B086}" srcOrd="5" destOrd="0" presId="urn:microsoft.com/office/officeart/2005/8/layout/hierarchy2"/>
    <dgm:cxn modelId="{3E027E40-FDE4-469F-8C2D-F07BDBE82E6D}" type="presParOf" srcId="{45C1C14F-0ED5-4EF7-BA2C-2ECCD363B086}" destId="{6A6B1FA7-AF80-4344-8DFD-5A26AE91D602}" srcOrd="0" destOrd="0" presId="urn:microsoft.com/office/officeart/2005/8/layout/hierarchy2"/>
    <dgm:cxn modelId="{1C014B9C-4FEB-4701-8653-7F3144A1A861}" type="presParOf" srcId="{45C1C14F-0ED5-4EF7-BA2C-2ECCD363B086}" destId="{7FAB3121-9F0A-49ED-AF9C-361D2A3FA4F5}" srcOrd="1" destOrd="0" presId="urn:microsoft.com/office/officeart/2005/8/layout/hierarchy2"/>
    <dgm:cxn modelId="{5B60D929-BCEB-4D4B-B4C5-B4F0999D9D31}" type="presParOf" srcId="{35945D4F-8BAE-419D-8156-CE12BD9871E7}" destId="{2B6D64FB-6F8A-4A54-BF3F-FA1F68E16AEB}" srcOrd="2" destOrd="0" presId="urn:microsoft.com/office/officeart/2005/8/layout/hierarchy2"/>
    <dgm:cxn modelId="{9DC655E7-313C-4F2C-95AD-7B88F1672CBD}" type="presParOf" srcId="{2B6D64FB-6F8A-4A54-BF3F-FA1F68E16AEB}" destId="{E50A5B5F-99C6-4F8D-A3B6-9DB353CEB1DC}" srcOrd="0" destOrd="0" presId="urn:microsoft.com/office/officeart/2005/8/layout/hierarchy2"/>
    <dgm:cxn modelId="{12E5C938-3B8C-48F5-8028-EABD3750A6AB}" type="presParOf" srcId="{35945D4F-8BAE-419D-8156-CE12BD9871E7}" destId="{010F1D0C-5889-4A06-B6A6-D9CC6BFC8FDC}" srcOrd="3" destOrd="0" presId="urn:microsoft.com/office/officeart/2005/8/layout/hierarchy2"/>
    <dgm:cxn modelId="{0F7D5609-423D-49E0-8706-599F034BDE07}" type="presParOf" srcId="{010F1D0C-5889-4A06-B6A6-D9CC6BFC8FDC}" destId="{F4BB5F11-7F53-4223-83C7-AD5EEF9D1C93}" srcOrd="0" destOrd="0" presId="urn:microsoft.com/office/officeart/2005/8/layout/hierarchy2"/>
    <dgm:cxn modelId="{6B5BBF23-6AD4-47A1-8FC4-3AA9D1B9DEF0}" type="presParOf" srcId="{010F1D0C-5889-4A06-B6A6-D9CC6BFC8FDC}" destId="{E14D7A0F-F0E1-409F-AF66-B056A3FF88AA}" srcOrd="1" destOrd="0" presId="urn:microsoft.com/office/officeart/2005/8/layout/hierarchy2"/>
    <dgm:cxn modelId="{5A73259F-A23E-446B-A878-C84B4A968D9D}" type="presParOf" srcId="{35945D4F-8BAE-419D-8156-CE12BD9871E7}" destId="{49B87B6D-39BE-4C6C-A150-FF246BF1C63B}" srcOrd="4" destOrd="0" presId="urn:microsoft.com/office/officeart/2005/8/layout/hierarchy2"/>
    <dgm:cxn modelId="{A7888925-5C73-4B63-B837-1F999E7A39AB}" type="presParOf" srcId="{49B87B6D-39BE-4C6C-A150-FF246BF1C63B}" destId="{D0C4CA23-EB29-4E1F-B520-6710676426AC}" srcOrd="0" destOrd="0" presId="urn:microsoft.com/office/officeart/2005/8/layout/hierarchy2"/>
    <dgm:cxn modelId="{69A110E2-52B8-4A85-8902-7090D73EA4EA}" type="presParOf" srcId="{35945D4F-8BAE-419D-8156-CE12BD9871E7}" destId="{612E9B4D-970D-486A-9611-737A4B472CBC}" srcOrd="5" destOrd="0" presId="urn:microsoft.com/office/officeart/2005/8/layout/hierarchy2"/>
    <dgm:cxn modelId="{25F32DCB-09D7-48EE-A21A-93EAE85BDF32}" type="presParOf" srcId="{612E9B4D-970D-486A-9611-737A4B472CBC}" destId="{9360977A-70B9-44E9-AE44-EE18CA03A0B7}" srcOrd="0" destOrd="0" presId="urn:microsoft.com/office/officeart/2005/8/layout/hierarchy2"/>
    <dgm:cxn modelId="{CA8D4E70-7B61-4763-8A13-736376DA67B9}" type="presParOf" srcId="{612E9B4D-970D-486A-9611-737A4B472CBC}" destId="{5DDE165D-D6CF-4CBA-8A6C-FEF1E7A92F02}" srcOrd="1" destOrd="0" presId="urn:microsoft.com/office/officeart/2005/8/layout/hierarchy2"/>
    <dgm:cxn modelId="{DC91C09D-6DBD-4A74-92BD-80A690B8EE38}" type="presParOf" srcId="{35945D4F-8BAE-419D-8156-CE12BD9871E7}" destId="{6181DEF9-7870-4146-BD94-70A33D664423}" srcOrd="6" destOrd="0" presId="urn:microsoft.com/office/officeart/2005/8/layout/hierarchy2"/>
    <dgm:cxn modelId="{C579C852-97C9-4234-B57A-D2418CD35FDC}" type="presParOf" srcId="{6181DEF9-7870-4146-BD94-70A33D664423}" destId="{264A2391-DA90-4EA3-A265-D2F41836B1A4}" srcOrd="0" destOrd="0" presId="urn:microsoft.com/office/officeart/2005/8/layout/hierarchy2"/>
    <dgm:cxn modelId="{A83EF1FB-647D-40DE-A53A-698F6A70B32E}" type="presParOf" srcId="{35945D4F-8BAE-419D-8156-CE12BD9871E7}" destId="{C4F79C23-1D3E-4C7A-B095-26CB14991BEE}" srcOrd="7" destOrd="0" presId="urn:microsoft.com/office/officeart/2005/8/layout/hierarchy2"/>
    <dgm:cxn modelId="{37936395-FC59-4337-894C-2668CBEA9DEC}" type="presParOf" srcId="{C4F79C23-1D3E-4C7A-B095-26CB14991BEE}" destId="{AD7636E4-5968-4D0D-9414-401206DD09A0}" srcOrd="0" destOrd="0" presId="urn:microsoft.com/office/officeart/2005/8/layout/hierarchy2"/>
    <dgm:cxn modelId="{68243359-58C4-4BE4-9D25-3ECB891E5471}" type="presParOf" srcId="{C4F79C23-1D3E-4C7A-B095-26CB14991BEE}" destId="{53A48059-A580-4B6F-89CC-E4D7292698F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6D600-B021-43D9-AB26-50ED482FD4F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EEEC6F-3692-42F5-8894-B568DAD0C66E}">
      <dgm:prSet phldrT="[Текст]"/>
      <dgm:spPr/>
      <dgm:t>
        <a:bodyPr/>
        <a:lstStyle/>
        <a:p>
          <a:r>
            <a:rPr lang="ru-RU" dirty="0" smtClean="0"/>
            <a:t>Познание </a:t>
          </a:r>
          <a:endParaRPr lang="ru-RU" dirty="0"/>
        </a:p>
      </dgm:t>
    </dgm:pt>
    <dgm:pt modelId="{5E977D8D-79AE-4423-8EB6-C2FD42479ED9}" type="parTrans" cxnId="{D3031C31-4EFB-421A-9B8A-0B1FF61C596B}">
      <dgm:prSet/>
      <dgm:spPr/>
      <dgm:t>
        <a:bodyPr/>
        <a:lstStyle/>
        <a:p>
          <a:endParaRPr lang="ru-RU"/>
        </a:p>
      </dgm:t>
    </dgm:pt>
    <dgm:pt modelId="{0D9FC071-1ECC-45BA-AA52-70EE2F52D38B}" type="sibTrans" cxnId="{D3031C31-4EFB-421A-9B8A-0B1FF61C596B}">
      <dgm:prSet/>
      <dgm:spPr/>
      <dgm:t>
        <a:bodyPr/>
        <a:lstStyle/>
        <a:p>
          <a:endParaRPr lang="ru-RU"/>
        </a:p>
      </dgm:t>
    </dgm:pt>
    <dgm:pt modelId="{886604F3-7AAA-45D0-A318-2DFB5E3AB5F1}">
      <dgm:prSet phldrT="[Текст]" custT="1"/>
      <dgm:spPr/>
      <dgm:t>
        <a:bodyPr/>
        <a:lstStyle/>
        <a:p>
          <a:r>
            <a:rPr lang="ru-RU" sz="1600" dirty="0" err="1" smtClean="0"/>
            <a:t>Коммуни</a:t>
          </a:r>
          <a:endParaRPr lang="ru-RU" sz="1600" dirty="0" smtClean="0"/>
        </a:p>
        <a:p>
          <a:r>
            <a:rPr lang="ru-RU" sz="1600" dirty="0" err="1" smtClean="0"/>
            <a:t>кация</a:t>
          </a:r>
          <a:endParaRPr lang="ru-RU" sz="1600" dirty="0"/>
        </a:p>
      </dgm:t>
    </dgm:pt>
    <dgm:pt modelId="{FB94923E-AB43-4BE8-ACE9-26FE4703591C}" type="parTrans" cxnId="{84D5D9E9-873F-4615-AE0F-E0C75AF73BE2}">
      <dgm:prSet/>
      <dgm:spPr/>
      <dgm:t>
        <a:bodyPr/>
        <a:lstStyle/>
        <a:p>
          <a:endParaRPr lang="ru-RU"/>
        </a:p>
      </dgm:t>
    </dgm:pt>
    <dgm:pt modelId="{FE39EE3C-07A5-4C2D-BA84-F097FCA9B491}" type="sibTrans" cxnId="{84D5D9E9-873F-4615-AE0F-E0C75AF73BE2}">
      <dgm:prSet/>
      <dgm:spPr/>
      <dgm:t>
        <a:bodyPr/>
        <a:lstStyle/>
        <a:p>
          <a:endParaRPr lang="ru-RU"/>
        </a:p>
      </dgm:t>
    </dgm:pt>
    <dgm:pt modelId="{1F8501D1-BB6B-4AC3-8BA9-8D2BFF802D75}">
      <dgm:prSet phldrT="[Текст]"/>
      <dgm:spPr/>
      <dgm:t>
        <a:bodyPr/>
        <a:lstStyle/>
        <a:p>
          <a:r>
            <a:rPr lang="ru-RU" dirty="0" smtClean="0"/>
            <a:t>Физическая культура</a:t>
          </a:r>
          <a:endParaRPr lang="ru-RU" dirty="0"/>
        </a:p>
      </dgm:t>
    </dgm:pt>
    <dgm:pt modelId="{D0EE9466-1270-404B-A6C8-A83B060CFB14}" type="parTrans" cxnId="{4F5FF5B3-F06F-4D45-A417-BDBE2C726F9F}">
      <dgm:prSet/>
      <dgm:spPr/>
      <dgm:t>
        <a:bodyPr/>
        <a:lstStyle/>
        <a:p>
          <a:endParaRPr lang="ru-RU"/>
        </a:p>
      </dgm:t>
    </dgm:pt>
    <dgm:pt modelId="{26063467-142F-4D7C-A7D5-BE4C9113D6D4}" type="sibTrans" cxnId="{4F5FF5B3-F06F-4D45-A417-BDBE2C726F9F}">
      <dgm:prSet/>
      <dgm:spPr/>
      <dgm:t>
        <a:bodyPr/>
        <a:lstStyle/>
        <a:p>
          <a:endParaRPr lang="ru-RU"/>
        </a:p>
      </dgm:t>
    </dgm:pt>
    <dgm:pt modelId="{EC61DB31-5364-4A3D-8C34-057F485C8479}">
      <dgm:prSet phldrT="[Текст]" custT="1"/>
      <dgm:spPr/>
      <dgm:t>
        <a:bodyPr/>
        <a:lstStyle/>
        <a:p>
          <a:r>
            <a:rPr lang="ru-RU" sz="2000" dirty="0" err="1" smtClean="0"/>
            <a:t>Безопас</a:t>
          </a:r>
          <a:endParaRPr lang="ru-RU" sz="2000" dirty="0" smtClean="0"/>
        </a:p>
        <a:p>
          <a:r>
            <a:rPr lang="ru-RU" sz="2000" dirty="0" err="1" smtClean="0"/>
            <a:t>ность</a:t>
          </a:r>
          <a:endParaRPr lang="ru-RU" sz="2000" dirty="0"/>
        </a:p>
      </dgm:t>
    </dgm:pt>
    <dgm:pt modelId="{0B5DF46A-9EA7-42F3-9CA7-81EFB57F0F17}" type="parTrans" cxnId="{A2A1CE9E-E5E2-4214-A3E1-2EF49E8BFF30}">
      <dgm:prSet/>
      <dgm:spPr/>
      <dgm:t>
        <a:bodyPr/>
        <a:lstStyle/>
        <a:p>
          <a:endParaRPr lang="ru-RU"/>
        </a:p>
      </dgm:t>
    </dgm:pt>
    <dgm:pt modelId="{8DAD296B-B819-402D-875C-B36CC0C631A6}" type="sibTrans" cxnId="{A2A1CE9E-E5E2-4214-A3E1-2EF49E8BFF30}">
      <dgm:prSet/>
      <dgm:spPr/>
      <dgm:t>
        <a:bodyPr/>
        <a:lstStyle/>
        <a:p>
          <a:endParaRPr lang="ru-RU"/>
        </a:p>
      </dgm:t>
    </dgm:pt>
    <dgm:pt modelId="{472DAB4D-08BB-410D-B125-0B1E4BD3CA60}">
      <dgm:prSet phldrT="[Текст]" custT="1"/>
      <dgm:spPr/>
      <dgm:t>
        <a:bodyPr/>
        <a:lstStyle/>
        <a:p>
          <a:r>
            <a:rPr lang="ru-RU" sz="2000" dirty="0" smtClean="0"/>
            <a:t>Труд </a:t>
          </a:r>
          <a:endParaRPr lang="ru-RU" sz="2000" dirty="0"/>
        </a:p>
      </dgm:t>
    </dgm:pt>
    <dgm:pt modelId="{2CB49929-B2EF-47E6-96C6-FC2B2FB54D7C}" type="parTrans" cxnId="{14684AE3-7B4F-4428-ABAC-C1C2408D3CD3}">
      <dgm:prSet/>
      <dgm:spPr/>
      <dgm:t>
        <a:bodyPr/>
        <a:lstStyle/>
        <a:p>
          <a:endParaRPr lang="ru-RU"/>
        </a:p>
      </dgm:t>
    </dgm:pt>
    <dgm:pt modelId="{5D2D476A-FC99-4FD5-A04B-37FBC4511211}" type="sibTrans" cxnId="{14684AE3-7B4F-4428-ABAC-C1C2408D3CD3}">
      <dgm:prSet/>
      <dgm:spPr/>
      <dgm:t>
        <a:bodyPr/>
        <a:lstStyle/>
        <a:p>
          <a:endParaRPr lang="ru-RU"/>
        </a:p>
      </dgm:t>
    </dgm:pt>
    <dgm:pt modelId="{59D315B3-58F4-4C70-984A-1BD565519CA5}">
      <dgm:prSet custT="1"/>
      <dgm:spPr/>
      <dgm:t>
        <a:bodyPr/>
        <a:lstStyle/>
        <a:p>
          <a:r>
            <a:rPr lang="ru-RU" sz="1800" dirty="0" smtClean="0"/>
            <a:t>здоровье</a:t>
          </a:r>
          <a:endParaRPr lang="ru-RU" sz="1800" dirty="0"/>
        </a:p>
      </dgm:t>
    </dgm:pt>
    <dgm:pt modelId="{32F6EF12-1CAB-4441-A15E-72FE04181C9B}" type="parTrans" cxnId="{0729EDDA-F22D-455A-9C26-DFAD53EAB5A8}">
      <dgm:prSet/>
      <dgm:spPr/>
      <dgm:t>
        <a:bodyPr/>
        <a:lstStyle/>
        <a:p>
          <a:endParaRPr lang="ru-RU"/>
        </a:p>
      </dgm:t>
    </dgm:pt>
    <dgm:pt modelId="{21AF16AA-F875-45F9-9D1C-FCC9FDEC3EBD}" type="sibTrans" cxnId="{0729EDDA-F22D-455A-9C26-DFAD53EAB5A8}">
      <dgm:prSet/>
      <dgm:spPr/>
      <dgm:t>
        <a:bodyPr/>
        <a:lstStyle/>
        <a:p>
          <a:endParaRPr lang="ru-RU"/>
        </a:p>
      </dgm:t>
    </dgm:pt>
    <dgm:pt modelId="{99A33875-A6A4-499F-9AB1-67628A2546BF}">
      <dgm:prSet custT="1"/>
      <dgm:spPr/>
      <dgm:t>
        <a:bodyPr/>
        <a:lstStyle/>
        <a:p>
          <a:r>
            <a:rPr lang="ru-RU" sz="1600" dirty="0" smtClean="0"/>
            <a:t>Чтение  </a:t>
          </a:r>
          <a:r>
            <a:rPr lang="ru-RU" sz="1600" dirty="0" err="1" smtClean="0"/>
            <a:t>художеств.литературы</a:t>
          </a:r>
          <a:endParaRPr lang="ru-RU" sz="1600" dirty="0"/>
        </a:p>
      </dgm:t>
    </dgm:pt>
    <dgm:pt modelId="{346E8EAD-58E9-44AD-A32E-C4B700AE301D}" type="parTrans" cxnId="{85FDBD84-06AC-4D3B-B26D-1A948203A905}">
      <dgm:prSet/>
      <dgm:spPr/>
      <dgm:t>
        <a:bodyPr/>
        <a:lstStyle/>
        <a:p>
          <a:endParaRPr lang="ru-RU"/>
        </a:p>
      </dgm:t>
    </dgm:pt>
    <dgm:pt modelId="{E5826ABF-9731-4F83-94CC-28679AFB6CFF}" type="sibTrans" cxnId="{85FDBD84-06AC-4D3B-B26D-1A948203A905}">
      <dgm:prSet/>
      <dgm:spPr/>
      <dgm:t>
        <a:bodyPr/>
        <a:lstStyle/>
        <a:p>
          <a:endParaRPr lang="ru-RU"/>
        </a:p>
      </dgm:t>
    </dgm:pt>
    <dgm:pt modelId="{8599DF5C-0E16-4A27-A109-42CB532D4225}">
      <dgm:prSet custT="1"/>
      <dgm:spPr/>
      <dgm:t>
        <a:bodyPr/>
        <a:lstStyle/>
        <a:p>
          <a:r>
            <a:rPr lang="ru-RU" sz="1800" dirty="0" err="1" smtClean="0"/>
            <a:t>Социали</a:t>
          </a:r>
          <a:endParaRPr lang="ru-RU" sz="1800" dirty="0" smtClean="0"/>
        </a:p>
        <a:p>
          <a:r>
            <a:rPr lang="ru-RU" sz="1800" dirty="0" err="1" smtClean="0"/>
            <a:t>зация</a:t>
          </a:r>
          <a:endParaRPr lang="ru-RU" sz="1800" dirty="0"/>
        </a:p>
      </dgm:t>
    </dgm:pt>
    <dgm:pt modelId="{FF910106-3BC0-4D4E-BA94-1B9ADB82028A}" type="parTrans" cxnId="{3BD08C41-F0E0-4CCE-890E-A4D4242CE909}">
      <dgm:prSet/>
      <dgm:spPr/>
      <dgm:t>
        <a:bodyPr/>
        <a:lstStyle/>
        <a:p>
          <a:endParaRPr lang="ru-RU"/>
        </a:p>
      </dgm:t>
    </dgm:pt>
    <dgm:pt modelId="{1C864C65-8050-4A87-A882-F3423025F510}" type="sibTrans" cxnId="{3BD08C41-F0E0-4CCE-890E-A4D4242CE909}">
      <dgm:prSet/>
      <dgm:spPr/>
      <dgm:t>
        <a:bodyPr/>
        <a:lstStyle/>
        <a:p>
          <a:endParaRPr lang="ru-RU"/>
        </a:p>
      </dgm:t>
    </dgm:pt>
    <dgm:pt modelId="{E4D6081F-AA1F-4136-8F21-39F37F63E939}">
      <dgm:prSet custT="1"/>
      <dgm:spPr/>
      <dgm:t>
        <a:bodyPr/>
        <a:lstStyle/>
        <a:p>
          <a:r>
            <a:rPr lang="ru-RU" sz="1400" baseline="0" dirty="0" err="1" smtClean="0"/>
            <a:t>Художест</a:t>
          </a:r>
          <a:endParaRPr lang="ru-RU" sz="1400" baseline="0" dirty="0" smtClean="0"/>
        </a:p>
        <a:p>
          <a:r>
            <a:rPr lang="ru-RU" sz="1400" baseline="0" dirty="0" smtClean="0"/>
            <a:t>венное творчество</a:t>
          </a:r>
          <a:endParaRPr lang="ru-RU" sz="1400" baseline="0" dirty="0"/>
        </a:p>
      </dgm:t>
    </dgm:pt>
    <dgm:pt modelId="{4D6A5B4F-53AD-48FB-8036-2460C08064C3}" type="parTrans" cxnId="{10918F36-9170-492B-844C-9B6E04E565ED}">
      <dgm:prSet/>
      <dgm:spPr/>
      <dgm:t>
        <a:bodyPr/>
        <a:lstStyle/>
        <a:p>
          <a:endParaRPr lang="ru-RU"/>
        </a:p>
      </dgm:t>
    </dgm:pt>
    <dgm:pt modelId="{65466C38-6012-482D-BBF8-4C08D8243FCC}" type="sibTrans" cxnId="{10918F36-9170-492B-844C-9B6E04E565ED}">
      <dgm:prSet/>
      <dgm:spPr/>
      <dgm:t>
        <a:bodyPr/>
        <a:lstStyle/>
        <a:p>
          <a:endParaRPr lang="ru-RU"/>
        </a:p>
      </dgm:t>
    </dgm:pt>
    <dgm:pt modelId="{A68D3052-9080-4F0A-9A8A-AC735D856AA5}">
      <dgm:prSet custT="1"/>
      <dgm:spPr/>
      <dgm:t>
        <a:bodyPr/>
        <a:lstStyle/>
        <a:p>
          <a:r>
            <a:rPr lang="ru-RU" sz="2000" dirty="0" smtClean="0"/>
            <a:t>музыка</a:t>
          </a:r>
          <a:endParaRPr lang="ru-RU" sz="2000" dirty="0"/>
        </a:p>
      </dgm:t>
    </dgm:pt>
    <dgm:pt modelId="{79755D14-671D-4DC8-AF7B-67EEE3051FF2}" type="parTrans" cxnId="{60FEBA83-DABA-4DBF-98B3-DC9D0D2B02B4}">
      <dgm:prSet/>
      <dgm:spPr/>
      <dgm:t>
        <a:bodyPr/>
        <a:lstStyle/>
        <a:p>
          <a:endParaRPr lang="ru-RU"/>
        </a:p>
      </dgm:t>
    </dgm:pt>
    <dgm:pt modelId="{C49DCFDE-9958-4B0F-B270-DBE2ECF40D68}" type="sibTrans" cxnId="{60FEBA83-DABA-4DBF-98B3-DC9D0D2B02B4}">
      <dgm:prSet/>
      <dgm:spPr/>
      <dgm:t>
        <a:bodyPr/>
        <a:lstStyle/>
        <a:p>
          <a:endParaRPr lang="ru-RU"/>
        </a:p>
      </dgm:t>
    </dgm:pt>
    <dgm:pt modelId="{12C5068B-8629-458D-9E2E-78467473644E}" type="pres">
      <dgm:prSet presAssocID="{30B6D600-B021-43D9-AB26-50ED482FD4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EB9AE-A0D4-48DE-8082-DEDD7D992118}" type="pres">
      <dgm:prSet presAssocID="{E9EEEC6F-3692-42F5-8894-B568DAD0C66E}" presName="centerShape" presStyleLbl="node0" presStyleIdx="0" presStyleCnt="1" custScaleX="113693" custScaleY="111810" custLinFactNeighborX="-424" custLinFactNeighborY="-613"/>
      <dgm:spPr/>
      <dgm:t>
        <a:bodyPr/>
        <a:lstStyle/>
        <a:p>
          <a:endParaRPr lang="ru-RU"/>
        </a:p>
      </dgm:t>
    </dgm:pt>
    <dgm:pt modelId="{0DE3359D-BD8A-4463-AC2D-859E85533762}" type="pres">
      <dgm:prSet presAssocID="{FB94923E-AB43-4BE8-ACE9-26FE4703591C}" presName="Name9" presStyleLbl="parChTrans1D2" presStyleIdx="0" presStyleCnt="9"/>
      <dgm:spPr/>
      <dgm:t>
        <a:bodyPr/>
        <a:lstStyle/>
        <a:p>
          <a:endParaRPr lang="ru-RU"/>
        </a:p>
      </dgm:t>
    </dgm:pt>
    <dgm:pt modelId="{0920FE77-DBB2-4188-9AC5-EF3C11DC7826}" type="pres">
      <dgm:prSet presAssocID="{FB94923E-AB43-4BE8-ACE9-26FE4703591C}" presName="connTx" presStyleLbl="parChTrans1D2" presStyleIdx="0" presStyleCnt="9"/>
      <dgm:spPr/>
      <dgm:t>
        <a:bodyPr/>
        <a:lstStyle/>
        <a:p>
          <a:endParaRPr lang="ru-RU"/>
        </a:p>
      </dgm:t>
    </dgm:pt>
    <dgm:pt modelId="{AD442BF1-8F68-48F3-86A2-CAB4654585EA}" type="pres">
      <dgm:prSet presAssocID="{886604F3-7AAA-45D0-A318-2DFB5E3AB5F1}" presName="node" presStyleLbl="node1" presStyleIdx="0" presStyleCnt="9" custRadScaleRad="98136" custRadScaleInc="-3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5424A-5931-4B19-A649-306F6EC7A500}" type="pres">
      <dgm:prSet presAssocID="{FF910106-3BC0-4D4E-BA94-1B9ADB82028A}" presName="Name9" presStyleLbl="parChTrans1D2" presStyleIdx="1" presStyleCnt="9"/>
      <dgm:spPr/>
      <dgm:t>
        <a:bodyPr/>
        <a:lstStyle/>
        <a:p>
          <a:endParaRPr lang="ru-RU"/>
        </a:p>
      </dgm:t>
    </dgm:pt>
    <dgm:pt modelId="{7403BCF3-9976-4119-87B3-65B4FBC03E2A}" type="pres">
      <dgm:prSet presAssocID="{FF910106-3BC0-4D4E-BA94-1B9ADB82028A}" presName="connTx" presStyleLbl="parChTrans1D2" presStyleIdx="1" presStyleCnt="9"/>
      <dgm:spPr/>
      <dgm:t>
        <a:bodyPr/>
        <a:lstStyle/>
        <a:p>
          <a:endParaRPr lang="ru-RU"/>
        </a:p>
      </dgm:t>
    </dgm:pt>
    <dgm:pt modelId="{2FF118D4-0165-4030-9CCF-5B671709C7A1}" type="pres">
      <dgm:prSet presAssocID="{8599DF5C-0E16-4A27-A109-42CB532D422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C2241-EC67-4C8C-A84E-CFD065614306}" type="pres">
      <dgm:prSet presAssocID="{D0EE9466-1270-404B-A6C8-A83B060CFB14}" presName="Name9" presStyleLbl="parChTrans1D2" presStyleIdx="2" presStyleCnt="9"/>
      <dgm:spPr/>
      <dgm:t>
        <a:bodyPr/>
        <a:lstStyle/>
        <a:p>
          <a:endParaRPr lang="ru-RU"/>
        </a:p>
      </dgm:t>
    </dgm:pt>
    <dgm:pt modelId="{E6B3C88B-9D35-446E-9687-7A196B84DA3D}" type="pres">
      <dgm:prSet presAssocID="{D0EE9466-1270-404B-A6C8-A83B060CFB1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10903455-F25A-411D-88AC-F0AFEA2F3D64}" type="pres">
      <dgm:prSet presAssocID="{1F8501D1-BB6B-4AC3-8BA9-8D2BFF802D75}" presName="node" presStyleLbl="node1" presStyleIdx="2" presStyleCnt="9" custRadScaleRad="99124" custRadScaleInc="-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66398-92BF-4CC2-B07A-77293B3E0FFA}" type="pres">
      <dgm:prSet presAssocID="{32F6EF12-1CAB-4441-A15E-72FE04181C9B}" presName="Name9" presStyleLbl="parChTrans1D2" presStyleIdx="3" presStyleCnt="9"/>
      <dgm:spPr/>
      <dgm:t>
        <a:bodyPr/>
        <a:lstStyle/>
        <a:p>
          <a:endParaRPr lang="ru-RU"/>
        </a:p>
      </dgm:t>
    </dgm:pt>
    <dgm:pt modelId="{9FFC0B40-D2B7-4977-8FB1-CADF26802A6C}" type="pres">
      <dgm:prSet presAssocID="{32F6EF12-1CAB-4441-A15E-72FE04181C9B}" presName="connTx" presStyleLbl="parChTrans1D2" presStyleIdx="3" presStyleCnt="9"/>
      <dgm:spPr/>
      <dgm:t>
        <a:bodyPr/>
        <a:lstStyle/>
        <a:p>
          <a:endParaRPr lang="ru-RU"/>
        </a:p>
      </dgm:t>
    </dgm:pt>
    <dgm:pt modelId="{C79031B2-6725-4C89-92CB-D08AD62704F5}" type="pres">
      <dgm:prSet presAssocID="{59D315B3-58F4-4C70-984A-1BD565519CA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9FF53-66F5-4382-8326-90CA1C501878}" type="pres">
      <dgm:prSet presAssocID="{0B5DF46A-9EA7-42F3-9CA7-81EFB57F0F17}" presName="Name9" presStyleLbl="parChTrans1D2" presStyleIdx="4" presStyleCnt="9"/>
      <dgm:spPr/>
      <dgm:t>
        <a:bodyPr/>
        <a:lstStyle/>
        <a:p>
          <a:endParaRPr lang="ru-RU"/>
        </a:p>
      </dgm:t>
    </dgm:pt>
    <dgm:pt modelId="{BEE87A2D-8D62-4FE5-BA5E-9ABA85D28BC9}" type="pres">
      <dgm:prSet presAssocID="{0B5DF46A-9EA7-42F3-9CA7-81EFB57F0F17}" presName="connTx" presStyleLbl="parChTrans1D2" presStyleIdx="4" presStyleCnt="9"/>
      <dgm:spPr/>
      <dgm:t>
        <a:bodyPr/>
        <a:lstStyle/>
        <a:p>
          <a:endParaRPr lang="ru-RU"/>
        </a:p>
      </dgm:t>
    </dgm:pt>
    <dgm:pt modelId="{9384D20E-D80F-4451-A3D3-24E54E8B315B}" type="pres">
      <dgm:prSet presAssocID="{EC61DB31-5364-4A3D-8C34-057F485C847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7E410-5818-4019-92E4-B3818C4E1D79}" type="pres">
      <dgm:prSet presAssocID="{2CB49929-B2EF-47E6-96C6-FC2B2FB54D7C}" presName="Name9" presStyleLbl="parChTrans1D2" presStyleIdx="5" presStyleCnt="9"/>
      <dgm:spPr/>
      <dgm:t>
        <a:bodyPr/>
        <a:lstStyle/>
        <a:p>
          <a:endParaRPr lang="ru-RU"/>
        </a:p>
      </dgm:t>
    </dgm:pt>
    <dgm:pt modelId="{EEDC71E5-7E3B-4633-943F-78298F7D223B}" type="pres">
      <dgm:prSet presAssocID="{2CB49929-B2EF-47E6-96C6-FC2B2FB54D7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16CC584C-3D30-4096-AD7A-260F49F2F54E}" type="pres">
      <dgm:prSet presAssocID="{472DAB4D-08BB-410D-B125-0B1E4BD3CA60}" presName="node" presStyleLbl="node1" presStyleIdx="5" presStyleCnt="9" custRadScaleRad="100287" custRadScaleInc="6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065A6-3EF0-4E7A-B20F-5C89FAC5A883}" type="pres">
      <dgm:prSet presAssocID="{346E8EAD-58E9-44AD-A32E-C4B700AE301D}" presName="Name9" presStyleLbl="parChTrans1D2" presStyleIdx="6" presStyleCnt="9"/>
      <dgm:spPr/>
      <dgm:t>
        <a:bodyPr/>
        <a:lstStyle/>
        <a:p>
          <a:endParaRPr lang="ru-RU"/>
        </a:p>
      </dgm:t>
    </dgm:pt>
    <dgm:pt modelId="{B1F418A8-3EB4-420C-B4E5-00121AE0892B}" type="pres">
      <dgm:prSet presAssocID="{346E8EAD-58E9-44AD-A32E-C4B700AE301D}" presName="connTx" presStyleLbl="parChTrans1D2" presStyleIdx="6" presStyleCnt="9"/>
      <dgm:spPr/>
      <dgm:t>
        <a:bodyPr/>
        <a:lstStyle/>
        <a:p>
          <a:endParaRPr lang="ru-RU"/>
        </a:p>
      </dgm:t>
    </dgm:pt>
    <dgm:pt modelId="{017BEBD2-1EF8-4D02-BA19-87B33728108B}" type="pres">
      <dgm:prSet presAssocID="{99A33875-A6A4-499F-9AB1-67628A2546B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81F15-60E8-4422-B649-46BEC67C15AA}" type="pres">
      <dgm:prSet presAssocID="{4D6A5B4F-53AD-48FB-8036-2460C08064C3}" presName="Name9" presStyleLbl="parChTrans1D2" presStyleIdx="7" presStyleCnt="9"/>
      <dgm:spPr/>
      <dgm:t>
        <a:bodyPr/>
        <a:lstStyle/>
        <a:p>
          <a:endParaRPr lang="ru-RU"/>
        </a:p>
      </dgm:t>
    </dgm:pt>
    <dgm:pt modelId="{3751BD45-6B17-47A7-A773-EF0F6FC63DE6}" type="pres">
      <dgm:prSet presAssocID="{4D6A5B4F-53AD-48FB-8036-2460C08064C3}" presName="connTx" presStyleLbl="parChTrans1D2" presStyleIdx="7" presStyleCnt="9"/>
      <dgm:spPr/>
      <dgm:t>
        <a:bodyPr/>
        <a:lstStyle/>
        <a:p>
          <a:endParaRPr lang="ru-RU"/>
        </a:p>
      </dgm:t>
    </dgm:pt>
    <dgm:pt modelId="{307F222C-2B8E-4552-BBE6-597B71737BE0}" type="pres">
      <dgm:prSet presAssocID="{E4D6081F-AA1F-4136-8F21-39F37F63E939}" presName="node" presStyleLbl="node1" presStyleIdx="7" presStyleCnt="9" custRadScaleRad="98787" custRadScaleInc="-3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04392-BF41-4A00-BACF-9AE50E7A478D}" type="pres">
      <dgm:prSet presAssocID="{79755D14-671D-4DC8-AF7B-67EEE3051FF2}" presName="Name9" presStyleLbl="parChTrans1D2" presStyleIdx="8" presStyleCnt="9"/>
      <dgm:spPr/>
      <dgm:t>
        <a:bodyPr/>
        <a:lstStyle/>
        <a:p>
          <a:endParaRPr lang="ru-RU"/>
        </a:p>
      </dgm:t>
    </dgm:pt>
    <dgm:pt modelId="{6CED7085-D705-438F-8FAA-618E4537434B}" type="pres">
      <dgm:prSet presAssocID="{79755D14-671D-4DC8-AF7B-67EEE3051FF2}" presName="connTx" presStyleLbl="parChTrans1D2" presStyleIdx="8" presStyleCnt="9"/>
      <dgm:spPr/>
      <dgm:t>
        <a:bodyPr/>
        <a:lstStyle/>
        <a:p>
          <a:endParaRPr lang="ru-RU"/>
        </a:p>
      </dgm:t>
    </dgm:pt>
    <dgm:pt modelId="{C3F24CAE-7F9C-46DE-985D-61505AA0EB9E}" type="pres">
      <dgm:prSet presAssocID="{A68D3052-9080-4F0A-9A8A-AC735D856AA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FEBA83-DABA-4DBF-98B3-DC9D0D2B02B4}" srcId="{E9EEEC6F-3692-42F5-8894-B568DAD0C66E}" destId="{A68D3052-9080-4F0A-9A8A-AC735D856AA5}" srcOrd="8" destOrd="0" parTransId="{79755D14-671D-4DC8-AF7B-67EEE3051FF2}" sibTransId="{C49DCFDE-9958-4B0F-B270-DBE2ECF40D68}"/>
    <dgm:cxn modelId="{84D5D9E9-873F-4615-AE0F-E0C75AF73BE2}" srcId="{E9EEEC6F-3692-42F5-8894-B568DAD0C66E}" destId="{886604F3-7AAA-45D0-A318-2DFB5E3AB5F1}" srcOrd="0" destOrd="0" parTransId="{FB94923E-AB43-4BE8-ACE9-26FE4703591C}" sibTransId="{FE39EE3C-07A5-4C2D-BA84-F097FCA9B491}"/>
    <dgm:cxn modelId="{6106F234-CC2F-4860-B151-2F4FE2446309}" type="presOf" srcId="{79755D14-671D-4DC8-AF7B-67EEE3051FF2}" destId="{45504392-BF41-4A00-BACF-9AE50E7A478D}" srcOrd="0" destOrd="0" presId="urn:microsoft.com/office/officeart/2005/8/layout/radial1"/>
    <dgm:cxn modelId="{74E8AA81-B485-45F7-957A-C8548D1F0E41}" type="presOf" srcId="{1F8501D1-BB6B-4AC3-8BA9-8D2BFF802D75}" destId="{10903455-F25A-411D-88AC-F0AFEA2F3D64}" srcOrd="0" destOrd="0" presId="urn:microsoft.com/office/officeart/2005/8/layout/radial1"/>
    <dgm:cxn modelId="{3E0B7099-9DB1-4D7E-ABFC-229C410BA342}" type="presOf" srcId="{0B5DF46A-9EA7-42F3-9CA7-81EFB57F0F17}" destId="{05E9FF53-66F5-4382-8326-90CA1C501878}" srcOrd="0" destOrd="0" presId="urn:microsoft.com/office/officeart/2005/8/layout/radial1"/>
    <dgm:cxn modelId="{BC686729-06E3-48A2-8924-FEC2EF91E82A}" type="presOf" srcId="{FF910106-3BC0-4D4E-BA94-1B9ADB82028A}" destId="{7403BCF3-9976-4119-87B3-65B4FBC03E2A}" srcOrd="1" destOrd="0" presId="urn:microsoft.com/office/officeart/2005/8/layout/radial1"/>
    <dgm:cxn modelId="{80A4C37F-7DCF-4E65-8A66-1085D44E6201}" type="presOf" srcId="{E9EEEC6F-3692-42F5-8894-B568DAD0C66E}" destId="{395EB9AE-A0D4-48DE-8082-DEDD7D992118}" srcOrd="0" destOrd="0" presId="urn:microsoft.com/office/officeart/2005/8/layout/radial1"/>
    <dgm:cxn modelId="{79900EB5-94D2-4A8D-A7F9-0C9503373613}" type="presOf" srcId="{A68D3052-9080-4F0A-9A8A-AC735D856AA5}" destId="{C3F24CAE-7F9C-46DE-985D-61505AA0EB9E}" srcOrd="0" destOrd="0" presId="urn:microsoft.com/office/officeart/2005/8/layout/radial1"/>
    <dgm:cxn modelId="{3897D8FD-EB02-474C-B6D6-E1AA93497893}" type="presOf" srcId="{4D6A5B4F-53AD-48FB-8036-2460C08064C3}" destId="{5A481F15-60E8-4422-B649-46BEC67C15AA}" srcOrd="0" destOrd="0" presId="urn:microsoft.com/office/officeart/2005/8/layout/radial1"/>
    <dgm:cxn modelId="{AC2F5300-EEBC-4D11-A0A7-47AF74576532}" type="presOf" srcId="{472DAB4D-08BB-410D-B125-0B1E4BD3CA60}" destId="{16CC584C-3D30-4096-AD7A-260F49F2F54E}" srcOrd="0" destOrd="0" presId="urn:microsoft.com/office/officeart/2005/8/layout/radial1"/>
    <dgm:cxn modelId="{6B2223C1-0F79-44B5-8497-7E2E1B35E802}" type="presOf" srcId="{32F6EF12-1CAB-4441-A15E-72FE04181C9B}" destId="{7E966398-92BF-4CC2-B07A-77293B3E0FFA}" srcOrd="0" destOrd="0" presId="urn:microsoft.com/office/officeart/2005/8/layout/radial1"/>
    <dgm:cxn modelId="{89EB6798-99EB-487B-8E8A-EB75BF4632DC}" type="presOf" srcId="{32F6EF12-1CAB-4441-A15E-72FE04181C9B}" destId="{9FFC0B40-D2B7-4977-8FB1-CADF26802A6C}" srcOrd="1" destOrd="0" presId="urn:microsoft.com/office/officeart/2005/8/layout/radial1"/>
    <dgm:cxn modelId="{4F5FF5B3-F06F-4D45-A417-BDBE2C726F9F}" srcId="{E9EEEC6F-3692-42F5-8894-B568DAD0C66E}" destId="{1F8501D1-BB6B-4AC3-8BA9-8D2BFF802D75}" srcOrd="2" destOrd="0" parTransId="{D0EE9466-1270-404B-A6C8-A83B060CFB14}" sibTransId="{26063467-142F-4D7C-A7D5-BE4C9113D6D4}"/>
    <dgm:cxn modelId="{3BECB67C-ADBC-4400-95D3-E0262AA3FE3D}" type="presOf" srcId="{30B6D600-B021-43D9-AB26-50ED482FD4F2}" destId="{12C5068B-8629-458D-9E2E-78467473644E}" srcOrd="0" destOrd="0" presId="urn:microsoft.com/office/officeart/2005/8/layout/radial1"/>
    <dgm:cxn modelId="{14684AE3-7B4F-4428-ABAC-C1C2408D3CD3}" srcId="{E9EEEC6F-3692-42F5-8894-B568DAD0C66E}" destId="{472DAB4D-08BB-410D-B125-0B1E4BD3CA60}" srcOrd="5" destOrd="0" parTransId="{2CB49929-B2EF-47E6-96C6-FC2B2FB54D7C}" sibTransId="{5D2D476A-FC99-4FD5-A04B-37FBC4511211}"/>
    <dgm:cxn modelId="{0C409425-D24D-4FAB-A52E-C1FD27EEB71B}" type="presOf" srcId="{2CB49929-B2EF-47E6-96C6-FC2B2FB54D7C}" destId="{EEDC71E5-7E3B-4633-943F-78298F7D223B}" srcOrd="1" destOrd="0" presId="urn:microsoft.com/office/officeart/2005/8/layout/radial1"/>
    <dgm:cxn modelId="{40E90CAC-47B1-4633-AB16-CEDFC0ACA253}" type="presOf" srcId="{99A33875-A6A4-499F-9AB1-67628A2546BF}" destId="{017BEBD2-1EF8-4D02-BA19-87B33728108B}" srcOrd="0" destOrd="0" presId="urn:microsoft.com/office/officeart/2005/8/layout/radial1"/>
    <dgm:cxn modelId="{4F8DF5AE-A1A9-42B9-A0AB-FEE745C1A682}" type="presOf" srcId="{4D6A5B4F-53AD-48FB-8036-2460C08064C3}" destId="{3751BD45-6B17-47A7-A773-EF0F6FC63DE6}" srcOrd="1" destOrd="0" presId="urn:microsoft.com/office/officeart/2005/8/layout/radial1"/>
    <dgm:cxn modelId="{7584B83E-8BAE-4AED-848D-1B4721D9B9C6}" type="presOf" srcId="{0B5DF46A-9EA7-42F3-9CA7-81EFB57F0F17}" destId="{BEE87A2D-8D62-4FE5-BA5E-9ABA85D28BC9}" srcOrd="1" destOrd="0" presId="urn:microsoft.com/office/officeart/2005/8/layout/radial1"/>
    <dgm:cxn modelId="{3BD08C41-F0E0-4CCE-890E-A4D4242CE909}" srcId="{E9EEEC6F-3692-42F5-8894-B568DAD0C66E}" destId="{8599DF5C-0E16-4A27-A109-42CB532D4225}" srcOrd="1" destOrd="0" parTransId="{FF910106-3BC0-4D4E-BA94-1B9ADB82028A}" sibTransId="{1C864C65-8050-4A87-A882-F3423025F510}"/>
    <dgm:cxn modelId="{25DFD5E0-CC10-4ADE-9193-49A0802A8CE5}" type="presOf" srcId="{886604F3-7AAA-45D0-A318-2DFB5E3AB5F1}" destId="{AD442BF1-8F68-48F3-86A2-CAB4654585EA}" srcOrd="0" destOrd="0" presId="urn:microsoft.com/office/officeart/2005/8/layout/radial1"/>
    <dgm:cxn modelId="{A447FB8E-15BE-4C26-98E4-401FFC2F1F46}" type="presOf" srcId="{8599DF5C-0E16-4A27-A109-42CB532D4225}" destId="{2FF118D4-0165-4030-9CCF-5B671709C7A1}" srcOrd="0" destOrd="0" presId="urn:microsoft.com/office/officeart/2005/8/layout/radial1"/>
    <dgm:cxn modelId="{A2A1CE9E-E5E2-4214-A3E1-2EF49E8BFF30}" srcId="{E9EEEC6F-3692-42F5-8894-B568DAD0C66E}" destId="{EC61DB31-5364-4A3D-8C34-057F485C8479}" srcOrd="4" destOrd="0" parTransId="{0B5DF46A-9EA7-42F3-9CA7-81EFB57F0F17}" sibTransId="{8DAD296B-B819-402D-875C-B36CC0C631A6}"/>
    <dgm:cxn modelId="{76EF182E-DCB1-49A1-B083-5D2929311915}" type="presOf" srcId="{E4D6081F-AA1F-4136-8F21-39F37F63E939}" destId="{307F222C-2B8E-4552-BBE6-597B71737BE0}" srcOrd="0" destOrd="0" presId="urn:microsoft.com/office/officeart/2005/8/layout/radial1"/>
    <dgm:cxn modelId="{DBABB8D9-3730-40A0-BA50-3DE6ACAC6BA2}" type="presOf" srcId="{79755D14-671D-4DC8-AF7B-67EEE3051FF2}" destId="{6CED7085-D705-438F-8FAA-618E4537434B}" srcOrd="1" destOrd="0" presId="urn:microsoft.com/office/officeart/2005/8/layout/radial1"/>
    <dgm:cxn modelId="{D3031C31-4EFB-421A-9B8A-0B1FF61C596B}" srcId="{30B6D600-B021-43D9-AB26-50ED482FD4F2}" destId="{E9EEEC6F-3692-42F5-8894-B568DAD0C66E}" srcOrd="0" destOrd="0" parTransId="{5E977D8D-79AE-4423-8EB6-C2FD42479ED9}" sibTransId="{0D9FC071-1ECC-45BA-AA52-70EE2F52D38B}"/>
    <dgm:cxn modelId="{EAA42ACF-5E07-4C98-B693-D11DF6F8C991}" type="presOf" srcId="{EC61DB31-5364-4A3D-8C34-057F485C8479}" destId="{9384D20E-D80F-4451-A3D3-24E54E8B315B}" srcOrd="0" destOrd="0" presId="urn:microsoft.com/office/officeart/2005/8/layout/radial1"/>
    <dgm:cxn modelId="{85FDBD84-06AC-4D3B-B26D-1A948203A905}" srcId="{E9EEEC6F-3692-42F5-8894-B568DAD0C66E}" destId="{99A33875-A6A4-499F-9AB1-67628A2546BF}" srcOrd="6" destOrd="0" parTransId="{346E8EAD-58E9-44AD-A32E-C4B700AE301D}" sibTransId="{E5826ABF-9731-4F83-94CC-28679AFB6CFF}"/>
    <dgm:cxn modelId="{A5A552FF-9868-4565-A030-66104DF61049}" type="presOf" srcId="{346E8EAD-58E9-44AD-A32E-C4B700AE301D}" destId="{B1F418A8-3EB4-420C-B4E5-00121AE0892B}" srcOrd="1" destOrd="0" presId="urn:microsoft.com/office/officeart/2005/8/layout/radial1"/>
    <dgm:cxn modelId="{30EF9964-FF15-459A-8305-58B8BF5D54F8}" type="presOf" srcId="{FB94923E-AB43-4BE8-ACE9-26FE4703591C}" destId="{0920FE77-DBB2-4188-9AC5-EF3C11DC7826}" srcOrd="1" destOrd="0" presId="urn:microsoft.com/office/officeart/2005/8/layout/radial1"/>
    <dgm:cxn modelId="{B8E87DA8-7CD8-451A-8E26-275541D6B992}" type="presOf" srcId="{FF910106-3BC0-4D4E-BA94-1B9ADB82028A}" destId="{28B5424A-5931-4B19-A649-306F6EC7A500}" srcOrd="0" destOrd="0" presId="urn:microsoft.com/office/officeart/2005/8/layout/radial1"/>
    <dgm:cxn modelId="{FD5C6BC2-4402-4B5E-9463-EA89CF620D78}" type="presOf" srcId="{2CB49929-B2EF-47E6-96C6-FC2B2FB54D7C}" destId="{6017E410-5818-4019-92E4-B3818C4E1D79}" srcOrd="0" destOrd="0" presId="urn:microsoft.com/office/officeart/2005/8/layout/radial1"/>
    <dgm:cxn modelId="{06D30082-3573-457F-A6B3-DAC4BC3150C8}" type="presOf" srcId="{346E8EAD-58E9-44AD-A32E-C4B700AE301D}" destId="{5AD065A6-3EF0-4E7A-B20F-5C89FAC5A883}" srcOrd="0" destOrd="0" presId="urn:microsoft.com/office/officeart/2005/8/layout/radial1"/>
    <dgm:cxn modelId="{10918F36-9170-492B-844C-9B6E04E565ED}" srcId="{E9EEEC6F-3692-42F5-8894-B568DAD0C66E}" destId="{E4D6081F-AA1F-4136-8F21-39F37F63E939}" srcOrd="7" destOrd="0" parTransId="{4D6A5B4F-53AD-48FB-8036-2460C08064C3}" sibTransId="{65466C38-6012-482D-BBF8-4C08D8243FCC}"/>
    <dgm:cxn modelId="{0729EDDA-F22D-455A-9C26-DFAD53EAB5A8}" srcId="{E9EEEC6F-3692-42F5-8894-B568DAD0C66E}" destId="{59D315B3-58F4-4C70-984A-1BD565519CA5}" srcOrd="3" destOrd="0" parTransId="{32F6EF12-1CAB-4441-A15E-72FE04181C9B}" sibTransId="{21AF16AA-F875-45F9-9D1C-FCC9FDEC3EBD}"/>
    <dgm:cxn modelId="{7B5CD102-D54B-4889-A3F4-5E58ED83F2F8}" type="presOf" srcId="{D0EE9466-1270-404B-A6C8-A83B060CFB14}" destId="{E6B3C88B-9D35-446E-9687-7A196B84DA3D}" srcOrd="1" destOrd="0" presId="urn:microsoft.com/office/officeart/2005/8/layout/radial1"/>
    <dgm:cxn modelId="{A6A9A432-993E-4C0D-B7CE-200FC15802B2}" type="presOf" srcId="{FB94923E-AB43-4BE8-ACE9-26FE4703591C}" destId="{0DE3359D-BD8A-4463-AC2D-859E85533762}" srcOrd="0" destOrd="0" presId="urn:microsoft.com/office/officeart/2005/8/layout/radial1"/>
    <dgm:cxn modelId="{EDFF2CA8-763A-46B3-B213-DB4827D18218}" type="presOf" srcId="{59D315B3-58F4-4C70-984A-1BD565519CA5}" destId="{C79031B2-6725-4C89-92CB-D08AD62704F5}" srcOrd="0" destOrd="0" presId="urn:microsoft.com/office/officeart/2005/8/layout/radial1"/>
    <dgm:cxn modelId="{561425E7-DF6A-4BE9-B76F-4AE78204C5F9}" type="presOf" srcId="{D0EE9466-1270-404B-A6C8-A83B060CFB14}" destId="{E2AC2241-EC67-4C8C-A84E-CFD065614306}" srcOrd="0" destOrd="0" presId="urn:microsoft.com/office/officeart/2005/8/layout/radial1"/>
    <dgm:cxn modelId="{20253BD3-C6BE-4022-91C5-061829FF1033}" type="presParOf" srcId="{12C5068B-8629-458D-9E2E-78467473644E}" destId="{395EB9AE-A0D4-48DE-8082-DEDD7D992118}" srcOrd="0" destOrd="0" presId="urn:microsoft.com/office/officeart/2005/8/layout/radial1"/>
    <dgm:cxn modelId="{DA622D2D-CC6A-4DB2-8223-65BC2BB3AB61}" type="presParOf" srcId="{12C5068B-8629-458D-9E2E-78467473644E}" destId="{0DE3359D-BD8A-4463-AC2D-859E85533762}" srcOrd="1" destOrd="0" presId="urn:microsoft.com/office/officeart/2005/8/layout/radial1"/>
    <dgm:cxn modelId="{D3F9C9E1-0367-44F3-9265-DF6C9123CD0A}" type="presParOf" srcId="{0DE3359D-BD8A-4463-AC2D-859E85533762}" destId="{0920FE77-DBB2-4188-9AC5-EF3C11DC7826}" srcOrd="0" destOrd="0" presId="urn:microsoft.com/office/officeart/2005/8/layout/radial1"/>
    <dgm:cxn modelId="{2FA545A1-A06A-42A3-9FDB-AF06A505DACF}" type="presParOf" srcId="{12C5068B-8629-458D-9E2E-78467473644E}" destId="{AD442BF1-8F68-48F3-86A2-CAB4654585EA}" srcOrd="2" destOrd="0" presId="urn:microsoft.com/office/officeart/2005/8/layout/radial1"/>
    <dgm:cxn modelId="{69178BBB-D632-4CD6-B57E-5B7AD295B5E0}" type="presParOf" srcId="{12C5068B-8629-458D-9E2E-78467473644E}" destId="{28B5424A-5931-4B19-A649-306F6EC7A500}" srcOrd="3" destOrd="0" presId="urn:microsoft.com/office/officeart/2005/8/layout/radial1"/>
    <dgm:cxn modelId="{9B5C3B9A-EC39-4852-805A-C9B8EDA113B0}" type="presParOf" srcId="{28B5424A-5931-4B19-A649-306F6EC7A500}" destId="{7403BCF3-9976-4119-87B3-65B4FBC03E2A}" srcOrd="0" destOrd="0" presId="urn:microsoft.com/office/officeart/2005/8/layout/radial1"/>
    <dgm:cxn modelId="{87B69D09-D4B1-4EB1-89D2-4EB3434DB079}" type="presParOf" srcId="{12C5068B-8629-458D-9E2E-78467473644E}" destId="{2FF118D4-0165-4030-9CCF-5B671709C7A1}" srcOrd="4" destOrd="0" presId="urn:microsoft.com/office/officeart/2005/8/layout/radial1"/>
    <dgm:cxn modelId="{BB007AA4-792E-4B18-ABC1-DF0D5FF3DB91}" type="presParOf" srcId="{12C5068B-8629-458D-9E2E-78467473644E}" destId="{E2AC2241-EC67-4C8C-A84E-CFD065614306}" srcOrd="5" destOrd="0" presId="urn:microsoft.com/office/officeart/2005/8/layout/radial1"/>
    <dgm:cxn modelId="{F43F8568-0580-48B6-9B54-AB0E0339BFDD}" type="presParOf" srcId="{E2AC2241-EC67-4C8C-A84E-CFD065614306}" destId="{E6B3C88B-9D35-446E-9687-7A196B84DA3D}" srcOrd="0" destOrd="0" presId="urn:microsoft.com/office/officeart/2005/8/layout/radial1"/>
    <dgm:cxn modelId="{B9E179FA-7906-4D03-9057-58AC6BCF2457}" type="presParOf" srcId="{12C5068B-8629-458D-9E2E-78467473644E}" destId="{10903455-F25A-411D-88AC-F0AFEA2F3D64}" srcOrd="6" destOrd="0" presId="urn:microsoft.com/office/officeart/2005/8/layout/radial1"/>
    <dgm:cxn modelId="{8F3E1E1D-5414-44B3-B82B-23C83695A2D7}" type="presParOf" srcId="{12C5068B-8629-458D-9E2E-78467473644E}" destId="{7E966398-92BF-4CC2-B07A-77293B3E0FFA}" srcOrd="7" destOrd="0" presId="urn:microsoft.com/office/officeart/2005/8/layout/radial1"/>
    <dgm:cxn modelId="{26902D0F-C4C9-453A-A7A4-59B98C7E17EC}" type="presParOf" srcId="{7E966398-92BF-4CC2-B07A-77293B3E0FFA}" destId="{9FFC0B40-D2B7-4977-8FB1-CADF26802A6C}" srcOrd="0" destOrd="0" presId="urn:microsoft.com/office/officeart/2005/8/layout/radial1"/>
    <dgm:cxn modelId="{F4CF7473-2D96-46A7-82C3-EB4067996DA5}" type="presParOf" srcId="{12C5068B-8629-458D-9E2E-78467473644E}" destId="{C79031B2-6725-4C89-92CB-D08AD62704F5}" srcOrd="8" destOrd="0" presId="urn:microsoft.com/office/officeart/2005/8/layout/radial1"/>
    <dgm:cxn modelId="{AA85DD37-1583-4F83-A704-2147991A802C}" type="presParOf" srcId="{12C5068B-8629-458D-9E2E-78467473644E}" destId="{05E9FF53-66F5-4382-8326-90CA1C501878}" srcOrd="9" destOrd="0" presId="urn:microsoft.com/office/officeart/2005/8/layout/radial1"/>
    <dgm:cxn modelId="{339B94AC-117D-491C-9373-7FF1DD446746}" type="presParOf" srcId="{05E9FF53-66F5-4382-8326-90CA1C501878}" destId="{BEE87A2D-8D62-4FE5-BA5E-9ABA85D28BC9}" srcOrd="0" destOrd="0" presId="urn:microsoft.com/office/officeart/2005/8/layout/radial1"/>
    <dgm:cxn modelId="{5E94AF12-C70C-475A-929E-9F0134C47CF1}" type="presParOf" srcId="{12C5068B-8629-458D-9E2E-78467473644E}" destId="{9384D20E-D80F-4451-A3D3-24E54E8B315B}" srcOrd="10" destOrd="0" presId="urn:microsoft.com/office/officeart/2005/8/layout/radial1"/>
    <dgm:cxn modelId="{E0B432EC-F0B8-4743-A64A-399A65DAE5E4}" type="presParOf" srcId="{12C5068B-8629-458D-9E2E-78467473644E}" destId="{6017E410-5818-4019-92E4-B3818C4E1D79}" srcOrd="11" destOrd="0" presId="urn:microsoft.com/office/officeart/2005/8/layout/radial1"/>
    <dgm:cxn modelId="{4700E783-8A53-419A-8D0A-EBD5F1FB82D3}" type="presParOf" srcId="{6017E410-5818-4019-92E4-B3818C4E1D79}" destId="{EEDC71E5-7E3B-4633-943F-78298F7D223B}" srcOrd="0" destOrd="0" presId="urn:microsoft.com/office/officeart/2005/8/layout/radial1"/>
    <dgm:cxn modelId="{22B26A5E-DA79-48BF-A235-3076519B1B98}" type="presParOf" srcId="{12C5068B-8629-458D-9E2E-78467473644E}" destId="{16CC584C-3D30-4096-AD7A-260F49F2F54E}" srcOrd="12" destOrd="0" presId="urn:microsoft.com/office/officeart/2005/8/layout/radial1"/>
    <dgm:cxn modelId="{46FA97BA-C6EB-46BA-8431-4A4B3FA64EFA}" type="presParOf" srcId="{12C5068B-8629-458D-9E2E-78467473644E}" destId="{5AD065A6-3EF0-4E7A-B20F-5C89FAC5A883}" srcOrd="13" destOrd="0" presId="urn:microsoft.com/office/officeart/2005/8/layout/radial1"/>
    <dgm:cxn modelId="{34D455E5-F1C5-400E-BBC6-EBE25DED73E0}" type="presParOf" srcId="{5AD065A6-3EF0-4E7A-B20F-5C89FAC5A883}" destId="{B1F418A8-3EB4-420C-B4E5-00121AE0892B}" srcOrd="0" destOrd="0" presId="urn:microsoft.com/office/officeart/2005/8/layout/radial1"/>
    <dgm:cxn modelId="{EA78A5BE-E966-4590-B2DA-3DD6ED087CDD}" type="presParOf" srcId="{12C5068B-8629-458D-9E2E-78467473644E}" destId="{017BEBD2-1EF8-4D02-BA19-87B33728108B}" srcOrd="14" destOrd="0" presId="urn:microsoft.com/office/officeart/2005/8/layout/radial1"/>
    <dgm:cxn modelId="{C5596B49-304F-44E3-BF08-72D2DBAF4EE1}" type="presParOf" srcId="{12C5068B-8629-458D-9E2E-78467473644E}" destId="{5A481F15-60E8-4422-B649-46BEC67C15AA}" srcOrd="15" destOrd="0" presId="urn:microsoft.com/office/officeart/2005/8/layout/radial1"/>
    <dgm:cxn modelId="{817DE3C1-A3D1-444F-9B0B-EAAD7E96E37D}" type="presParOf" srcId="{5A481F15-60E8-4422-B649-46BEC67C15AA}" destId="{3751BD45-6B17-47A7-A773-EF0F6FC63DE6}" srcOrd="0" destOrd="0" presId="urn:microsoft.com/office/officeart/2005/8/layout/radial1"/>
    <dgm:cxn modelId="{C98A3C25-2694-44A9-8F7D-E5F122276371}" type="presParOf" srcId="{12C5068B-8629-458D-9E2E-78467473644E}" destId="{307F222C-2B8E-4552-BBE6-597B71737BE0}" srcOrd="16" destOrd="0" presId="urn:microsoft.com/office/officeart/2005/8/layout/radial1"/>
    <dgm:cxn modelId="{1438192E-6046-4264-A0E9-E1FC68ED92EF}" type="presParOf" srcId="{12C5068B-8629-458D-9E2E-78467473644E}" destId="{45504392-BF41-4A00-BACF-9AE50E7A478D}" srcOrd="17" destOrd="0" presId="urn:microsoft.com/office/officeart/2005/8/layout/radial1"/>
    <dgm:cxn modelId="{949B5433-FA86-44BD-9137-746BF8C4CEAE}" type="presParOf" srcId="{45504392-BF41-4A00-BACF-9AE50E7A478D}" destId="{6CED7085-D705-438F-8FAA-618E4537434B}" srcOrd="0" destOrd="0" presId="urn:microsoft.com/office/officeart/2005/8/layout/radial1"/>
    <dgm:cxn modelId="{569D46C2-AD25-4962-ABA2-46BB0B8A9C9A}" type="presParOf" srcId="{12C5068B-8629-458D-9E2E-78467473644E}" destId="{C3F24CAE-7F9C-46DE-985D-61505AA0EB9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140348-0856-4F57-8719-F9EB703036F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7CE6B-BACE-4294-821C-9D4436E0AD19}">
      <dgm:prSet phldrT="[Текст]" custT="1"/>
      <dgm:spPr/>
      <dgm:t>
        <a:bodyPr/>
        <a:lstStyle/>
        <a:p>
          <a:r>
            <a:rPr lang="ru-RU" sz="2400" dirty="0" smtClean="0"/>
            <a:t>Объяснительно-иллюстративные</a:t>
          </a:r>
          <a:endParaRPr lang="ru-RU" sz="2400" dirty="0"/>
        </a:p>
      </dgm:t>
    </dgm:pt>
    <dgm:pt modelId="{E25E5BFE-0D1E-4254-AB3F-08B1587CB298}" type="parTrans" cxnId="{7F52C225-2A98-435E-B663-42AC1F321B03}">
      <dgm:prSet/>
      <dgm:spPr/>
      <dgm:t>
        <a:bodyPr/>
        <a:lstStyle/>
        <a:p>
          <a:endParaRPr lang="ru-RU"/>
        </a:p>
      </dgm:t>
    </dgm:pt>
    <dgm:pt modelId="{4E35C7DD-17FB-4AA8-B9DC-FB846D539BDF}" type="sibTrans" cxnId="{7F52C225-2A98-435E-B663-42AC1F321B03}">
      <dgm:prSet/>
      <dgm:spPr/>
      <dgm:t>
        <a:bodyPr/>
        <a:lstStyle/>
        <a:p>
          <a:endParaRPr lang="ru-RU"/>
        </a:p>
      </dgm:t>
    </dgm:pt>
    <dgm:pt modelId="{C10A6A3A-274B-4DA3-8D94-41B345419E37}">
      <dgm:prSet phldrT="[Текст]" custT="1"/>
      <dgm:spPr/>
      <dgm:t>
        <a:bodyPr/>
        <a:lstStyle/>
        <a:p>
          <a:r>
            <a:rPr lang="ru-RU" sz="2000" dirty="0" smtClean="0"/>
            <a:t>Рассказ, объяснение,</a:t>
          </a:r>
        </a:p>
        <a:p>
          <a:r>
            <a:rPr lang="ru-RU" sz="2000" dirty="0" smtClean="0"/>
            <a:t> демонстрация картин, схем, слайдов, </a:t>
          </a:r>
        </a:p>
        <a:p>
          <a:r>
            <a:rPr lang="ru-RU" sz="2000" dirty="0" smtClean="0"/>
            <a:t>чтение литературных произведений ... </a:t>
          </a:r>
          <a:endParaRPr lang="ru-RU" sz="2000" dirty="0"/>
        </a:p>
      </dgm:t>
    </dgm:pt>
    <dgm:pt modelId="{18614F8C-E71F-4671-9BCC-F7F66A5EFAA2}" type="parTrans" cxnId="{BC55E7E2-60A2-4482-BD62-D9DFB71E287F}">
      <dgm:prSet/>
      <dgm:spPr/>
      <dgm:t>
        <a:bodyPr/>
        <a:lstStyle/>
        <a:p>
          <a:endParaRPr lang="ru-RU"/>
        </a:p>
      </dgm:t>
    </dgm:pt>
    <dgm:pt modelId="{42938B25-789B-436C-BE5A-777DADCDD9D2}" type="sibTrans" cxnId="{BC55E7E2-60A2-4482-BD62-D9DFB71E287F}">
      <dgm:prSet/>
      <dgm:spPr/>
      <dgm:t>
        <a:bodyPr/>
        <a:lstStyle/>
        <a:p>
          <a:endParaRPr lang="ru-RU"/>
        </a:p>
      </dgm:t>
    </dgm:pt>
    <dgm:pt modelId="{AF6F039F-D6FC-4956-8A2E-675B7EB2D1BE}">
      <dgm:prSet phldrT="[Текст]" custT="1"/>
      <dgm:spPr/>
      <dgm:t>
        <a:bodyPr/>
        <a:lstStyle/>
        <a:p>
          <a:r>
            <a:rPr lang="ru-RU" sz="2400" dirty="0" smtClean="0"/>
            <a:t>Проблемно-поисковые</a:t>
          </a:r>
          <a:endParaRPr lang="ru-RU" sz="2400" dirty="0"/>
        </a:p>
      </dgm:t>
    </dgm:pt>
    <dgm:pt modelId="{39397613-9439-4877-BFF5-A1B33F7C8C17}" type="parTrans" cxnId="{759D75FF-20BA-4EF2-97B6-8907CB046B0D}">
      <dgm:prSet/>
      <dgm:spPr/>
      <dgm:t>
        <a:bodyPr/>
        <a:lstStyle/>
        <a:p>
          <a:endParaRPr lang="ru-RU"/>
        </a:p>
      </dgm:t>
    </dgm:pt>
    <dgm:pt modelId="{28BC61C3-08FE-4F64-BD1B-B1633280FF90}" type="sibTrans" cxnId="{759D75FF-20BA-4EF2-97B6-8907CB046B0D}">
      <dgm:prSet/>
      <dgm:spPr/>
      <dgm:t>
        <a:bodyPr/>
        <a:lstStyle/>
        <a:p>
          <a:endParaRPr lang="ru-RU"/>
        </a:p>
      </dgm:t>
    </dgm:pt>
    <dgm:pt modelId="{A9504ADD-8CE0-4BC0-AF9F-0A096A34BCE3}">
      <dgm:prSet phldrT="[Текст]" custT="1"/>
      <dgm:spPr/>
      <dgm:t>
        <a:bodyPr/>
        <a:lstStyle/>
        <a:p>
          <a:r>
            <a:rPr lang="ru-RU" sz="1800" b="0" dirty="0" smtClean="0"/>
            <a:t>Наблюдение, экспериментирование и опыты,</a:t>
          </a:r>
        </a:p>
        <a:p>
          <a:r>
            <a:rPr lang="ru-RU" sz="1800" b="0" dirty="0" smtClean="0"/>
            <a:t> моделирование, проблемные ситуации, вопросы, эвристические беседы …</a:t>
          </a:r>
          <a:endParaRPr lang="ru-RU" sz="1800" b="0" dirty="0"/>
        </a:p>
      </dgm:t>
    </dgm:pt>
    <dgm:pt modelId="{3AFED657-BB35-45E8-B3F4-D46E6D389B04}" type="parTrans" cxnId="{D65E2B8C-A7DA-40A8-A045-023E60F8BAA8}">
      <dgm:prSet/>
      <dgm:spPr/>
      <dgm:t>
        <a:bodyPr/>
        <a:lstStyle/>
        <a:p>
          <a:endParaRPr lang="ru-RU"/>
        </a:p>
      </dgm:t>
    </dgm:pt>
    <dgm:pt modelId="{1275B4AA-6258-4DDB-9477-1AA6E52CBEEF}" type="sibTrans" cxnId="{D65E2B8C-A7DA-40A8-A045-023E60F8BAA8}">
      <dgm:prSet/>
      <dgm:spPr/>
      <dgm:t>
        <a:bodyPr/>
        <a:lstStyle/>
        <a:p>
          <a:endParaRPr lang="ru-RU"/>
        </a:p>
      </dgm:t>
    </dgm:pt>
    <dgm:pt modelId="{E4E0B5E8-C263-4913-8666-9606E7946C29}" type="pres">
      <dgm:prSet presAssocID="{B6140348-0856-4F57-8719-F9EB703036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D96B93-19F9-4CC2-B25E-8EEA53B55A68}" type="pres">
      <dgm:prSet presAssocID="{80C7CE6B-BACE-4294-821C-9D4436E0AD19}" presName="root" presStyleCnt="0"/>
      <dgm:spPr/>
    </dgm:pt>
    <dgm:pt modelId="{0CEA9D99-8EA5-42B2-9B1F-4D6FE98E07BC}" type="pres">
      <dgm:prSet presAssocID="{80C7CE6B-BACE-4294-821C-9D4436E0AD19}" presName="rootComposite" presStyleCnt="0"/>
      <dgm:spPr/>
    </dgm:pt>
    <dgm:pt modelId="{19D719FB-1CFD-4F4E-A29C-3AE53436DEEC}" type="pres">
      <dgm:prSet presAssocID="{80C7CE6B-BACE-4294-821C-9D4436E0AD19}" presName="rootText" presStyleLbl="node1" presStyleIdx="0" presStyleCnt="2" custScaleX="60410" custScaleY="48607" custLinFactNeighborX="1470" custLinFactNeighborY="-45006"/>
      <dgm:spPr/>
      <dgm:t>
        <a:bodyPr/>
        <a:lstStyle/>
        <a:p>
          <a:endParaRPr lang="ru-RU"/>
        </a:p>
      </dgm:t>
    </dgm:pt>
    <dgm:pt modelId="{E6BEB25A-F5C7-4BDB-9A16-CF44638F8B17}" type="pres">
      <dgm:prSet presAssocID="{80C7CE6B-BACE-4294-821C-9D4436E0AD19}" presName="rootConnector" presStyleLbl="node1" presStyleIdx="0" presStyleCnt="2"/>
      <dgm:spPr/>
      <dgm:t>
        <a:bodyPr/>
        <a:lstStyle/>
        <a:p>
          <a:endParaRPr lang="ru-RU"/>
        </a:p>
      </dgm:t>
    </dgm:pt>
    <dgm:pt modelId="{37AC71A3-5C1B-46D1-A7D4-6DCA298EC4D9}" type="pres">
      <dgm:prSet presAssocID="{80C7CE6B-BACE-4294-821C-9D4436E0AD19}" presName="childShape" presStyleCnt="0"/>
      <dgm:spPr/>
    </dgm:pt>
    <dgm:pt modelId="{57E6F6A6-3EAF-41BE-A5F2-3DB5038EBB22}" type="pres">
      <dgm:prSet presAssocID="{18614F8C-E71F-4671-9BCC-F7F66A5EFAA2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B932B94-7870-4BF7-A19E-8A0CD359EA15}" type="pres">
      <dgm:prSet presAssocID="{C10A6A3A-274B-4DA3-8D94-41B345419E37}" presName="childText" presStyleLbl="bgAcc1" presStyleIdx="0" presStyleCnt="2" custScaleX="82799" custScaleY="83877" custLinFactNeighborX="-1330" custLinFactNeighborY="28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4938E-EA10-4683-803E-C757AECA2A53}" type="pres">
      <dgm:prSet presAssocID="{AF6F039F-D6FC-4956-8A2E-675B7EB2D1BE}" presName="root" presStyleCnt="0"/>
      <dgm:spPr/>
    </dgm:pt>
    <dgm:pt modelId="{25FC3474-5C1F-497E-9DA3-8D04A00BD6AC}" type="pres">
      <dgm:prSet presAssocID="{AF6F039F-D6FC-4956-8A2E-675B7EB2D1BE}" presName="rootComposite" presStyleCnt="0"/>
      <dgm:spPr/>
    </dgm:pt>
    <dgm:pt modelId="{4540082C-8685-4B9E-BA2B-55B863610C15}" type="pres">
      <dgm:prSet presAssocID="{AF6F039F-D6FC-4956-8A2E-675B7EB2D1BE}" presName="rootText" presStyleLbl="node1" presStyleIdx="1" presStyleCnt="2" custScaleX="61356" custScaleY="50222" custLinFactNeighborX="-12870" custLinFactNeighborY="-45006"/>
      <dgm:spPr/>
      <dgm:t>
        <a:bodyPr/>
        <a:lstStyle/>
        <a:p>
          <a:endParaRPr lang="ru-RU"/>
        </a:p>
      </dgm:t>
    </dgm:pt>
    <dgm:pt modelId="{C47B9E99-C9E1-488C-B88E-E293B9A09A08}" type="pres">
      <dgm:prSet presAssocID="{AF6F039F-D6FC-4956-8A2E-675B7EB2D1BE}" presName="rootConnector" presStyleLbl="node1" presStyleIdx="1" presStyleCnt="2"/>
      <dgm:spPr/>
      <dgm:t>
        <a:bodyPr/>
        <a:lstStyle/>
        <a:p>
          <a:endParaRPr lang="ru-RU"/>
        </a:p>
      </dgm:t>
    </dgm:pt>
    <dgm:pt modelId="{E2B754A1-1C57-446F-B31C-98E3A36BD50B}" type="pres">
      <dgm:prSet presAssocID="{AF6F039F-D6FC-4956-8A2E-675B7EB2D1BE}" presName="childShape" presStyleCnt="0"/>
      <dgm:spPr/>
    </dgm:pt>
    <dgm:pt modelId="{10AE9ECA-25A7-4A5B-87B8-A8736AB2F9CD}" type="pres">
      <dgm:prSet presAssocID="{3AFED657-BB35-45E8-B3F4-D46E6D389B04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04C0B46-18DC-4CFE-ACC8-A285D582B460}" type="pres">
      <dgm:prSet presAssocID="{A9504ADD-8CE0-4BC0-AF9F-0A096A34BCE3}" presName="childText" presStyleLbl="bgAcc1" presStyleIdx="1" presStyleCnt="2" custScaleX="78767" custScaleY="81196" custLinFactNeighborX="-16248" custLinFactNeighborY="26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63FE2-F332-4157-87E9-C5D621E1055E}" type="presOf" srcId="{18614F8C-E71F-4671-9BCC-F7F66A5EFAA2}" destId="{57E6F6A6-3EAF-41BE-A5F2-3DB5038EBB22}" srcOrd="0" destOrd="0" presId="urn:microsoft.com/office/officeart/2005/8/layout/hierarchy3"/>
    <dgm:cxn modelId="{E19EAF3F-203B-4176-A821-8C59562C6F19}" type="presOf" srcId="{AF6F039F-D6FC-4956-8A2E-675B7EB2D1BE}" destId="{C47B9E99-C9E1-488C-B88E-E293B9A09A08}" srcOrd="1" destOrd="0" presId="urn:microsoft.com/office/officeart/2005/8/layout/hierarchy3"/>
    <dgm:cxn modelId="{D65E2B8C-A7DA-40A8-A045-023E60F8BAA8}" srcId="{AF6F039F-D6FC-4956-8A2E-675B7EB2D1BE}" destId="{A9504ADD-8CE0-4BC0-AF9F-0A096A34BCE3}" srcOrd="0" destOrd="0" parTransId="{3AFED657-BB35-45E8-B3F4-D46E6D389B04}" sibTransId="{1275B4AA-6258-4DDB-9477-1AA6E52CBEEF}"/>
    <dgm:cxn modelId="{FD7F3909-1A48-4373-B203-5090E6F90696}" type="presOf" srcId="{A9504ADD-8CE0-4BC0-AF9F-0A096A34BCE3}" destId="{504C0B46-18DC-4CFE-ACC8-A285D582B460}" srcOrd="0" destOrd="0" presId="urn:microsoft.com/office/officeart/2005/8/layout/hierarchy3"/>
    <dgm:cxn modelId="{759D75FF-20BA-4EF2-97B6-8907CB046B0D}" srcId="{B6140348-0856-4F57-8719-F9EB703036F7}" destId="{AF6F039F-D6FC-4956-8A2E-675B7EB2D1BE}" srcOrd="1" destOrd="0" parTransId="{39397613-9439-4877-BFF5-A1B33F7C8C17}" sibTransId="{28BC61C3-08FE-4F64-BD1B-B1633280FF90}"/>
    <dgm:cxn modelId="{2D8D75B0-DA24-455C-A093-EBDFD2E233AC}" type="presOf" srcId="{80C7CE6B-BACE-4294-821C-9D4436E0AD19}" destId="{E6BEB25A-F5C7-4BDB-9A16-CF44638F8B17}" srcOrd="1" destOrd="0" presId="urn:microsoft.com/office/officeart/2005/8/layout/hierarchy3"/>
    <dgm:cxn modelId="{BC55E7E2-60A2-4482-BD62-D9DFB71E287F}" srcId="{80C7CE6B-BACE-4294-821C-9D4436E0AD19}" destId="{C10A6A3A-274B-4DA3-8D94-41B345419E37}" srcOrd="0" destOrd="0" parTransId="{18614F8C-E71F-4671-9BCC-F7F66A5EFAA2}" sibTransId="{42938B25-789B-436C-BE5A-777DADCDD9D2}"/>
    <dgm:cxn modelId="{DA80E8A8-414D-4B7D-AC3F-99D03EF1D97A}" type="presOf" srcId="{AF6F039F-D6FC-4956-8A2E-675B7EB2D1BE}" destId="{4540082C-8685-4B9E-BA2B-55B863610C15}" srcOrd="0" destOrd="0" presId="urn:microsoft.com/office/officeart/2005/8/layout/hierarchy3"/>
    <dgm:cxn modelId="{7FD6CE25-B830-4E00-838B-E34F8C3EF46E}" type="presOf" srcId="{C10A6A3A-274B-4DA3-8D94-41B345419E37}" destId="{2B932B94-7870-4BF7-A19E-8A0CD359EA15}" srcOrd="0" destOrd="0" presId="urn:microsoft.com/office/officeart/2005/8/layout/hierarchy3"/>
    <dgm:cxn modelId="{E7D452F3-8B3E-4BB3-8531-BE9FDDCFAEAE}" type="presOf" srcId="{3AFED657-BB35-45E8-B3F4-D46E6D389B04}" destId="{10AE9ECA-25A7-4A5B-87B8-A8736AB2F9CD}" srcOrd="0" destOrd="0" presId="urn:microsoft.com/office/officeart/2005/8/layout/hierarchy3"/>
    <dgm:cxn modelId="{01A8AD68-5E1E-4ABA-80AD-ACEFB3C421DA}" type="presOf" srcId="{B6140348-0856-4F57-8719-F9EB703036F7}" destId="{E4E0B5E8-C263-4913-8666-9606E7946C29}" srcOrd="0" destOrd="0" presId="urn:microsoft.com/office/officeart/2005/8/layout/hierarchy3"/>
    <dgm:cxn modelId="{7F52C225-2A98-435E-B663-42AC1F321B03}" srcId="{B6140348-0856-4F57-8719-F9EB703036F7}" destId="{80C7CE6B-BACE-4294-821C-9D4436E0AD19}" srcOrd="0" destOrd="0" parTransId="{E25E5BFE-0D1E-4254-AB3F-08B1587CB298}" sibTransId="{4E35C7DD-17FB-4AA8-B9DC-FB846D539BDF}"/>
    <dgm:cxn modelId="{DE2364C4-A79E-42BB-8FF3-9CB474E09B25}" type="presOf" srcId="{80C7CE6B-BACE-4294-821C-9D4436E0AD19}" destId="{19D719FB-1CFD-4F4E-A29C-3AE53436DEEC}" srcOrd="0" destOrd="0" presId="urn:microsoft.com/office/officeart/2005/8/layout/hierarchy3"/>
    <dgm:cxn modelId="{96A25CE8-8FFB-426F-88E9-5F1D9FCF9CFF}" type="presParOf" srcId="{E4E0B5E8-C263-4913-8666-9606E7946C29}" destId="{7CD96B93-19F9-4CC2-B25E-8EEA53B55A68}" srcOrd="0" destOrd="0" presId="urn:microsoft.com/office/officeart/2005/8/layout/hierarchy3"/>
    <dgm:cxn modelId="{4FDAE8FB-8D0C-4930-BA55-9999428B1F58}" type="presParOf" srcId="{7CD96B93-19F9-4CC2-B25E-8EEA53B55A68}" destId="{0CEA9D99-8EA5-42B2-9B1F-4D6FE98E07BC}" srcOrd="0" destOrd="0" presId="urn:microsoft.com/office/officeart/2005/8/layout/hierarchy3"/>
    <dgm:cxn modelId="{D075BD01-AF5D-42CD-BE01-5E184B052137}" type="presParOf" srcId="{0CEA9D99-8EA5-42B2-9B1F-4D6FE98E07BC}" destId="{19D719FB-1CFD-4F4E-A29C-3AE53436DEEC}" srcOrd="0" destOrd="0" presId="urn:microsoft.com/office/officeart/2005/8/layout/hierarchy3"/>
    <dgm:cxn modelId="{407A5E5C-94B5-4F00-95A2-BBD3D6FAE734}" type="presParOf" srcId="{0CEA9D99-8EA5-42B2-9B1F-4D6FE98E07BC}" destId="{E6BEB25A-F5C7-4BDB-9A16-CF44638F8B17}" srcOrd="1" destOrd="0" presId="urn:microsoft.com/office/officeart/2005/8/layout/hierarchy3"/>
    <dgm:cxn modelId="{F1B03550-BC14-4565-97B9-372FB9B81B8B}" type="presParOf" srcId="{7CD96B93-19F9-4CC2-B25E-8EEA53B55A68}" destId="{37AC71A3-5C1B-46D1-A7D4-6DCA298EC4D9}" srcOrd="1" destOrd="0" presId="urn:microsoft.com/office/officeart/2005/8/layout/hierarchy3"/>
    <dgm:cxn modelId="{05879B47-0B00-4D5B-803A-4B63D26B3C80}" type="presParOf" srcId="{37AC71A3-5C1B-46D1-A7D4-6DCA298EC4D9}" destId="{57E6F6A6-3EAF-41BE-A5F2-3DB5038EBB22}" srcOrd="0" destOrd="0" presId="urn:microsoft.com/office/officeart/2005/8/layout/hierarchy3"/>
    <dgm:cxn modelId="{D34A8823-41D5-4D5C-8A4A-6F2CBAA2B386}" type="presParOf" srcId="{37AC71A3-5C1B-46D1-A7D4-6DCA298EC4D9}" destId="{2B932B94-7870-4BF7-A19E-8A0CD359EA15}" srcOrd="1" destOrd="0" presId="urn:microsoft.com/office/officeart/2005/8/layout/hierarchy3"/>
    <dgm:cxn modelId="{B53D4145-760C-4E69-BD55-2ADDEA5B3557}" type="presParOf" srcId="{E4E0B5E8-C263-4913-8666-9606E7946C29}" destId="{6944938E-EA10-4683-803E-C757AECA2A53}" srcOrd="1" destOrd="0" presId="urn:microsoft.com/office/officeart/2005/8/layout/hierarchy3"/>
    <dgm:cxn modelId="{E38B9C87-C55F-4105-86CE-1F1EB54F88C7}" type="presParOf" srcId="{6944938E-EA10-4683-803E-C757AECA2A53}" destId="{25FC3474-5C1F-497E-9DA3-8D04A00BD6AC}" srcOrd="0" destOrd="0" presId="urn:microsoft.com/office/officeart/2005/8/layout/hierarchy3"/>
    <dgm:cxn modelId="{B3612ADC-96A7-48FC-B8B9-6D807D58C810}" type="presParOf" srcId="{25FC3474-5C1F-497E-9DA3-8D04A00BD6AC}" destId="{4540082C-8685-4B9E-BA2B-55B863610C15}" srcOrd="0" destOrd="0" presId="urn:microsoft.com/office/officeart/2005/8/layout/hierarchy3"/>
    <dgm:cxn modelId="{C5475F9E-1098-4FF6-A071-F26570669197}" type="presParOf" srcId="{25FC3474-5C1F-497E-9DA3-8D04A00BD6AC}" destId="{C47B9E99-C9E1-488C-B88E-E293B9A09A08}" srcOrd="1" destOrd="0" presId="urn:microsoft.com/office/officeart/2005/8/layout/hierarchy3"/>
    <dgm:cxn modelId="{7459DB9D-BC3A-4105-8015-6A3418BF4A5D}" type="presParOf" srcId="{6944938E-EA10-4683-803E-C757AECA2A53}" destId="{E2B754A1-1C57-446F-B31C-98E3A36BD50B}" srcOrd="1" destOrd="0" presId="urn:microsoft.com/office/officeart/2005/8/layout/hierarchy3"/>
    <dgm:cxn modelId="{4B553F29-183C-49AF-848B-A6D0F60F1191}" type="presParOf" srcId="{E2B754A1-1C57-446F-B31C-98E3A36BD50B}" destId="{10AE9ECA-25A7-4A5B-87B8-A8736AB2F9CD}" srcOrd="0" destOrd="0" presId="urn:microsoft.com/office/officeart/2005/8/layout/hierarchy3"/>
    <dgm:cxn modelId="{82343EF9-27B6-4263-A193-45A0EF382E37}" type="presParOf" srcId="{E2B754A1-1C57-446F-B31C-98E3A36BD50B}" destId="{504C0B46-18DC-4CFE-ACC8-A285D582B46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6EC4-0BCA-4D27-B49B-838E36520B31}">
      <dsp:nvSpPr>
        <dsp:cNvPr id="0" name=""/>
        <dsp:cNvSpPr/>
      </dsp:nvSpPr>
      <dsp:spPr>
        <a:xfrm>
          <a:off x="0" y="2965815"/>
          <a:ext cx="2008277" cy="1004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Центр науки</a:t>
          </a:r>
          <a:endParaRPr lang="ru-RU" sz="2400" kern="1200" dirty="0"/>
        </a:p>
      </dsp:txBody>
      <dsp:txXfrm>
        <a:off x="29410" y="2995225"/>
        <a:ext cx="1949457" cy="945318"/>
      </dsp:txXfrm>
    </dsp:sp>
    <dsp:sp modelId="{71032C3D-2438-41BF-BCE8-1F5F53624130}">
      <dsp:nvSpPr>
        <dsp:cNvPr id="0" name=""/>
        <dsp:cNvSpPr/>
      </dsp:nvSpPr>
      <dsp:spPr>
        <a:xfrm rot="17924798">
          <a:off x="1571874" y="2715868"/>
          <a:ext cx="1681502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1681502" y="14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70588" y="2688713"/>
        <a:ext cx="84075" cy="84075"/>
      </dsp:txXfrm>
    </dsp:sp>
    <dsp:sp modelId="{48B96149-62F2-4E00-B455-EC4DDD53AD45}">
      <dsp:nvSpPr>
        <dsp:cNvPr id="0" name=""/>
        <dsp:cNvSpPr/>
      </dsp:nvSpPr>
      <dsp:spPr>
        <a:xfrm>
          <a:off x="2816974" y="1491549"/>
          <a:ext cx="2008277" cy="1004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threePt" dir="t"/>
          </a:scene3d>
          <a:sp3d extrusionH="57150">
            <a:extrusionClr>
              <a:schemeClr val="accent3">
                <a:lumMod val="40000"/>
                <a:lumOff val="60000"/>
              </a:schemeClr>
            </a:extrusion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Мини-лаборатория</a:t>
          </a:r>
          <a:endParaRPr lang="ru-RU" sz="2000" kern="1200" dirty="0"/>
        </a:p>
      </dsp:txBody>
      <dsp:txXfrm>
        <a:off x="2846384" y="1520959"/>
        <a:ext cx="1949457" cy="945318"/>
      </dsp:txXfrm>
    </dsp:sp>
    <dsp:sp modelId="{2040B6FD-175D-40AC-9159-A57D055B3DEE}">
      <dsp:nvSpPr>
        <dsp:cNvPr id="0" name=""/>
        <dsp:cNvSpPr/>
      </dsp:nvSpPr>
      <dsp:spPr>
        <a:xfrm rot="18289469">
          <a:off x="4523561" y="1401355"/>
          <a:ext cx="1406690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1406690" y="1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91739" y="1381071"/>
        <a:ext cx="70334" cy="70334"/>
      </dsp:txXfrm>
    </dsp:sp>
    <dsp:sp modelId="{397A7FCA-EC81-40A9-8391-9A01E63F2719}">
      <dsp:nvSpPr>
        <dsp:cNvPr id="0" name=""/>
        <dsp:cNvSpPr/>
      </dsp:nvSpPr>
      <dsp:spPr>
        <a:xfrm>
          <a:off x="5628562" y="112264"/>
          <a:ext cx="2008277" cy="1453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Оборудование для изучения свойств воды, песка, воздуха, экспериментирования с магнитами, светом, цветом, изучения объёма, массы, длины</a:t>
          </a:r>
          <a:endParaRPr lang="ru-RU" sz="1400" kern="1200" dirty="0"/>
        </a:p>
      </dsp:txBody>
      <dsp:txXfrm>
        <a:off x="5671124" y="154826"/>
        <a:ext cx="1923153" cy="1368065"/>
      </dsp:txXfrm>
    </dsp:sp>
    <dsp:sp modelId="{F4D8D1D6-8350-4F02-821E-F0CAD7F9983D}">
      <dsp:nvSpPr>
        <dsp:cNvPr id="0" name=""/>
        <dsp:cNvSpPr/>
      </dsp:nvSpPr>
      <dsp:spPr>
        <a:xfrm rot="936941">
          <a:off x="4809857" y="2090998"/>
          <a:ext cx="834098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834098" y="1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06054" y="2085028"/>
        <a:ext cx="41704" cy="41704"/>
      </dsp:txXfrm>
    </dsp:sp>
    <dsp:sp modelId="{78C47B4A-36C0-41FB-A6A3-C39CD6ECFD06}">
      <dsp:nvSpPr>
        <dsp:cNvPr id="0" name=""/>
        <dsp:cNvSpPr/>
      </dsp:nvSpPr>
      <dsp:spPr>
        <a:xfrm>
          <a:off x="5628562" y="1716074"/>
          <a:ext cx="2008277" cy="1004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Материалы  (природный, бросовый, подручный, для проведения опытов)</a:t>
          </a:r>
          <a:endParaRPr lang="ru-RU" sz="1400" kern="1200" dirty="0"/>
        </a:p>
      </dsp:txBody>
      <dsp:txXfrm>
        <a:off x="5657972" y="1745484"/>
        <a:ext cx="1949457" cy="945318"/>
      </dsp:txXfrm>
    </dsp:sp>
    <dsp:sp modelId="{696768D5-515E-4D3D-97B0-03480F582C7D}">
      <dsp:nvSpPr>
        <dsp:cNvPr id="0" name=""/>
        <dsp:cNvSpPr/>
      </dsp:nvSpPr>
      <dsp:spPr>
        <a:xfrm rot="3586980">
          <a:off x="4428825" y="2668377"/>
          <a:ext cx="1596162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1596162" y="148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187002" y="2643356"/>
        <a:ext cx="79808" cy="79808"/>
      </dsp:txXfrm>
    </dsp:sp>
    <dsp:sp modelId="{6A6B1FA7-AF80-4344-8DFD-5A26AE91D602}">
      <dsp:nvSpPr>
        <dsp:cNvPr id="0" name=""/>
        <dsp:cNvSpPr/>
      </dsp:nvSpPr>
      <dsp:spPr>
        <a:xfrm>
          <a:off x="5628562" y="2870833"/>
          <a:ext cx="2008277" cy="1004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Схемы проведения наблюдений и опытов </a:t>
          </a:r>
          <a:endParaRPr lang="ru-RU" sz="1600" kern="1200" dirty="0"/>
        </a:p>
      </dsp:txBody>
      <dsp:txXfrm>
        <a:off x="5657972" y="2900243"/>
        <a:ext cx="1949457" cy="945318"/>
      </dsp:txXfrm>
    </dsp:sp>
    <dsp:sp modelId="{2B6D64FB-6F8A-4A54-BF3F-FA1F68E16AEB}">
      <dsp:nvSpPr>
        <dsp:cNvPr id="0" name=""/>
        <dsp:cNvSpPr/>
      </dsp:nvSpPr>
      <dsp:spPr>
        <a:xfrm rot="20462923">
          <a:off x="1983928" y="3307120"/>
          <a:ext cx="898383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898383" y="14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10660" y="3299543"/>
        <a:ext cx="44919" cy="44919"/>
      </dsp:txXfrm>
    </dsp:sp>
    <dsp:sp modelId="{F4BB5F11-7F53-4223-83C7-AD5EEF9D1C93}">
      <dsp:nvSpPr>
        <dsp:cNvPr id="0" name=""/>
        <dsp:cNvSpPr/>
      </dsp:nvSpPr>
      <dsp:spPr>
        <a:xfrm>
          <a:off x="2857963" y="2674052"/>
          <a:ext cx="2008277" cy="1004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познавательная и художественная литература </a:t>
          </a:r>
          <a:endParaRPr lang="ru-RU" sz="2000" kern="1200" dirty="0"/>
        </a:p>
      </dsp:txBody>
      <dsp:txXfrm>
        <a:off x="2887373" y="2703462"/>
        <a:ext cx="1949457" cy="945318"/>
      </dsp:txXfrm>
    </dsp:sp>
    <dsp:sp modelId="{49B87B6D-39BE-4C6C-A150-FF246BF1C63B}">
      <dsp:nvSpPr>
        <dsp:cNvPr id="0" name=""/>
        <dsp:cNvSpPr/>
      </dsp:nvSpPr>
      <dsp:spPr>
        <a:xfrm rot="2755526">
          <a:off x="1831325" y="3870627"/>
          <a:ext cx="1162599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1162599" y="14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83560" y="3856445"/>
        <a:ext cx="58129" cy="58129"/>
      </dsp:txXfrm>
    </dsp:sp>
    <dsp:sp modelId="{9360977A-70B9-44E9-AE44-EE18CA03A0B7}">
      <dsp:nvSpPr>
        <dsp:cNvPr id="0" name=""/>
        <dsp:cNvSpPr/>
      </dsp:nvSpPr>
      <dsp:spPr>
        <a:xfrm>
          <a:off x="2816974" y="3801067"/>
          <a:ext cx="2008277" cy="1004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Уголок природы и труда</a:t>
          </a:r>
          <a:endParaRPr lang="ru-RU" sz="2000" kern="1200" dirty="0"/>
        </a:p>
      </dsp:txBody>
      <dsp:txXfrm>
        <a:off x="2846384" y="3830477"/>
        <a:ext cx="1949457" cy="945318"/>
      </dsp:txXfrm>
    </dsp:sp>
    <dsp:sp modelId="{6181DEF9-7870-4146-BD94-70A33D664423}">
      <dsp:nvSpPr>
        <dsp:cNvPr id="0" name=""/>
        <dsp:cNvSpPr/>
      </dsp:nvSpPr>
      <dsp:spPr>
        <a:xfrm rot="4073055">
          <a:off x="1338598" y="4448007"/>
          <a:ext cx="2148054" cy="29765"/>
        </a:xfrm>
        <a:custGeom>
          <a:avLst/>
          <a:gdLst/>
          <a:ahLst/>
          <a:cxnLst/>
          <a:rect l="0" t="0" r="0" b="0"/>
          <a:pathLst>
            <a:path>
              <a:moveTo>
                <a:pt x="0" y="14882"/>
              </a:moveTo>
              <a:lnTo>
                <a:pt x="2148054" y="14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58924" y="4409189"/>
        <a:ext cx="107402" cy="107402"/>
      </dsp:txXfrm>
    </dsp:sp>
    <dsp:sp modelId="{AD7636E4-5968-4D0D-9414-401206DD09A0}">
      <dsp:nvSpPr>
        <dsp:cNvPr id="0" name=""/>
        <dsp:cNvSpPr/>
      </dsp:nvSpPr>
      <dsp:spPr>
        <a:xfrm>
          <a:off x="2816974" y="4955827"/>
          <a:ext cx="2008277" cy="1004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Дидактические игры</a:t>
          </a:r>
          <a:endParaRPr lang="ru-RU" sz="2000" kern="1200" dirty="0"/>
        </a:p>
      </dsp:txBody>
      <dsp:txXfrm>
        <a:off x="2846384" y="4985237"/>
        <a:ext cx="1949457" cy="945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EB9AE-A0D4-48DE-8082-DEDD7D992118}">
      <dsp:nvSpPr>
        <dsp:cNvPr id="0" name=""/>
        <dsp:cNvSpPr/>
      </dsp:nvSpPr>
      <dsp:spPr>
        <a:xfrm>
          <a:off x="2994034" y="2357445"/>
          <a:ext cx="1469610" cy="1445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Познание </a:t>
          </a:r>
          <a:endParaRPr lang="ru-RU" sz="1700" kern="1200" dirty="0"/>
        </a:p>
      </dsp:txBody>
      <dsp:txXfrm>
        <a:off x="3209253" y="2569100"/>
        <a:ext cx="1039172" cy="1021960"/>
      </dsp:txXfrm>
    </dsp:sp>
    <dsp:sp modelId="{0DE3359D-BD8A-4463-AC2D-859E85533762}">
      <dsp:nvSpPr>
        <dsp:cNvPr id="0" name=""/>
        <dsp:cNvSpPr/>
      </dsp:nvSpPr>
      <dsp:spPr>
        <a:xfrm rot="16181730">
          <a:off x="3216314" y="1835955"/>
          <a:ext cx="1011989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011989" y="1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97009" y="1826168"/>
        <a:ext cx="50599" cy="50599"/>
      </dsp:txXfrm>
    </dsp:sp>
    <dsp:sp modelId="{AD442BF1-8F68-48F3-86A2-CAB4654585EA}">
      <dsp:nvSpPr>
        <dsp:cNvPr id="0" name=""/>
        <dsp:cNvSpPr/>
      </dsp:nvSpPr>
      <dsp:spPr>
        <a:xfrm>
          <a:off x="3069879" y="52876"/>
          <a:ext cx="1292612" cy="129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Коммуни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кация</a:t>
          </a:r>
          <a:endParaRPr lang="ru-RU" sz="1600" kern="1200" dirty="0"/>
        </a:p>
      </dsp:txBody>
      <dsp:txXfrm>
        <a:off x="3259178" y="242175"/>
        <a:ext cx="914014" cy="914014"/>
      </dsp:txXfrm>
    </dsp:sp>
    <dsp:sp modelId="{28B5424A-5931-4B19-A649-306F6EC7A500}">
      <dsp:nvSpPr>
        <dsp:cNvPr id="0" name=""/>
        <dsp:cNvSpPr/>
      </dsp:nvSpPr>
      <dsp:spPr>
        <a:xfrm rot="18649615">
          <a:off x="4018787" y="2107705"/>
          <a:ext cx="1073556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073556" y="1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28726" y="2096379"/>
        <a:ext cx="53677" cy="53677"/>
      </dsp:txXfrm>
    </dsp:sp>
    <dsp:sp modelId="{2FF118D4-0165-4030-9CCF-5B671709C7A1}">
      <dsp:nvSpPr>
        <dsp:cNvPr id="0" name=""/>
        <dsp:cNvSpPr/>
      </dsp:nvSpPr>
      <dsp:spPr>
        <a:xfrm>
          <a:off x="4682732" y="581685"/>
          <a:ext cx="1292612" cy="129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Социали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зация</a:t>
          </a:r>
          <a:endParaRPr lang="ru-RU" sz="1800" kern="1200" dirty="0"/>
        </a:p>
      </dsp:txBody>
      <dsp:txXfrm>
        <a:off x="4872031" y="770984"/>
        <a:ext cx="914014" cy="914014"/>
      </dsp:txXfrm>
    </dsp:sp>
    <dsp:sp modelId="{E2AC2241-EC67-4C8C-A84E-CFD065614306}">
      <dsp:nvSpPr>
        <dsp:cNvPr id="0" name=""/>
        <dsp:cNvSpPr/>
      </dsp:nvSpPr>
      <dsp:spPr>
        <a:xfrm rot="20988613">
          <a:off x="4443233" y="2840018"/>
          <a:ext cx="1069758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069758" y="1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51368" y="2828786"/>
        <a:ext cx="53487" cy="53487"/>
      </dsp:txXfrm>
    </dsp:sp>
    <dsp:sp modelId="{10903455-F25A-411D-88AC-F0AFEA2F3D64}">
      <dsp:nvSpPr>
        <dsp:cNvPr id="0" name=""/>
        <dsp:cNvSpPr/>
      </dsp:nvSpPr>
      <dsp:spPr>
        <a:xfrm>
          <a:off x="5494361" y="2000261"/>
          <a:ext cx="1292612" cy="129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Физическая культура</a:t>
          </a:r>
          <a:endParaRPr lang="ru-RU" sz="1300" kern="1200" dirty="0"/>
        </a:p>
      </dsp:txBody>
      <dsp:txXfrm>
        <a:off x="5683660" y="2189560"/>
        <a:ext cx="914014" cy="914014"/>
      </dsp:txXfrm>
    </dsp:sp>
    <dsp:sp modelId="{7E966398-92BF-4CC2-B07A-77293B3E0FFA}">
      <dsp:nvSpPr>
        <dsp:cNvPr id="0" name=""/>
        <dsp:cNvSpPr/>
      </dsp:nvSpPr>
      <dsp:spPr>
        <a:xfrm rot="1821632">
          <a:off x="4283874" y="3715458"/>
          <a:ext cx="1112264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112264" y="1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12200" y="3703164"/>
        <a:ext cx="55613" cy="55613"/>
      </dsp:txXfrm>
    </dsp:sp>
    <dsp:sp modelId="{C79031B2-6725-4C89-92CB-D08AD62704F5}">
      <dsp:nvSpPr>
        <dsp:cNvPr id="0" name=""/>
        <dsp:cNvSpPr/>
      </dsp:nvSpPr>
      <dsp:spPr>
        <a:xfrm>
          <a:off x="5231239" y="3692424"/>
          <a:ext cx="1292612" cy="129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здоровье</a:t>
          </a:r>
          <a:endParaRPr lang="ru-RU" sz="1800" kern="1200" dirty="0"/>
        </a:p>
      </dsp:txBody>
      <dsp:txXfrm>
        <a:off x="5420538" y="3881723"/>
        <a:ext cx="914014" cy="914014"/>
      </dsp:txXfrm>
    </dsp:sp>
    <dsp:sp modelId="{05E9FF53-66F5-4382-8326-90CA1C501878}">
      <dsp:nvSpPr>
        <dsp:cNvPr id="0" name=""/>
        <dsp:cNvSpPr/>
      </dsp:nvSpPr>
      <dsp:spPr>
        <a:xfrm rot="4187206">
          <a:off x="3611799" y="4270547"/>
          <a:ext cx="1122141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122141" y="1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4816" y="4258007"/>
        <a:ext cx="56107" cy="56107"/>
      </dsp:txXfrm>
    </dsp:sp>
    <dsp:sp modelId="{9384D20E-D80F-4451-A3D3-24E54E8B315B}">
      <dsp:nvSpPr>
        <dsp:cNvPr id="0" name=""/>
        <dsp:cNvSpPr/>
      </dsp:nvSpPr>
      <dsp:spPr>
        <a:xfrm>
          <a:off x="3943730" y="4772772"/>
          <a:ext cx="1292612" cy="129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Безопас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ность</a:t>
          </a:r>
          <a:endParaRPr lang="ru-RU" sz="2000" kern="1200" dirty="0"/>
        </a:p>
      </dsp:txBody>
      <dsp:txXfrm>
        <a:off x="4133029" y="4962071"/>
        <a:ext cx="914014" cy="914014"/>
      </dsp:txXfrm>
    </dsp:sp>
    <dsp:sp modelId="{6017E410-5818-4019-92E4-B3818C4E1D79}">
      <dsp:nvSpPr>
        <dsp:cNvPr id="0" name=""/>
        <dsp:cNvSpPr/>
      </dsp:nvSpPr>
      <dsp:spPr>
        <a:xfrm rot="6633623">
          <a:off x="2721653" y="4264255"/>
          <a:ext cx="1114398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114398" y="1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50993" y="4251908"/>
        <a:ext cx="55719" cy="55719"/>
      </dsp:txXfrm>
    </dsp:sp>
    <dsp:sp modelId="{16CC584C-3D30-4096-AD7A-260F49F2F54E}">
      <dsp:nvSpPr>
        <dsp:cNvPr id="0" name=""/>
        <dsp:cNvSpPr/>
      </dsp:nvSpPr>
      <dsp:spPr>
        <a:xfrm>
          <a:off x="2209882" y="4760307"/>
          <a:ext cx="1292612" cy="129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Труд </a:t>
          </a:r>
          <a:endParaRPr lang="ru-RU" sz="2000" kern="1200" dirty="0"/>
        </a:p>
      </dsp:txBody>
      <dsp:txXfrm>
        <a:off x="2399181" y="4949606"/>
        <a:ext cx="914014" cy="914014"/>
      </dsp:txXfrm>
    </dsp:sp>
    <dsp:sp modelId="{5AD065A6-3EF0-4E7A-B20F-5C89FAC5A883}">
      <dsp:nvSpPr>
        <dsp:cNvPr id="0" name=""/>
        <dsp:cNvSpPr/>
      </dsp:nvSpPr>
      <dsp:spPr>
        <a:xfrm rot="8948865">
          <a:off x="2100487" y="3715749"/>
          <a:ext cx="1076490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076490" y="1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11821" y="3704349"/>
        <a:ext cx="53824" cy="53824"/>
      </dsp:txXfrm>
    </dsp:sp>
    <dsp:sp modelId="{017BEBD2-1EF8-4D02-BA19-87B33728108B}">
      <dsp:nvSpPr>
        <dsp:cNvPr id="0" name=""/>
        <dsp:cNvSpPr/>
      </dsp:nvSpPr>
      <dsp:spPr>
        <a:xfrm>
          <a:off x="975498" y="3692424"/>
          <a:ext cx="1292612" cy="129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Чтение  </a:t>
          </a:r>
          <a:r>
            <a:rPr lang="ru-RU" sz="1600" kern="1200" dirty="0" err="1" smtClean="0"/>
            <a:t>художеств.литературы</a:t>
          </a:r>
          <a:endParaRPr lang="ru-RU" sz="1600" kern="1200" dirty="0"/>
        </a:p>
      </dsp:txBody>
      <dsp:txXfrm>
        <a:off x="1164797" y="3881723"/>
        <a:ext cx="914014" cy="914014"/>
      </dsp:txXfrm>
    </dsp:sp>
    <dsp:sp modelId="{5A481F15-60E8-4422-B649-46BEC67C15AA}">
      <dsp:nvSpPr>
        <dsp:cNvPr id="0" name=""/>
        <dsp:cNvSpPr/>
      </dsp:nvSpPr>
      <dsp:spPr>
        <a:xfrm rot="11320187">
          <a:off x="1987407" y="2876883"/>
          <a:ext cx="1021136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021136" y="1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72447" y="2866868"/>
        <a:ext cx="51056" cy="51056"/>
      </dsp:txXfrm>
    </dsp:sp>
    <dsp:sp modelId="{307F222C-2B8E-4552-BBE6-597B71737BE0}">
      <dsp:nvSpPr>
        <dsp:cNvPr id="0" name=""/>
        <dsp:cNvSpPr/>
      </dsp:nvSpPr>
      <dsp:spPr>
        <a:xfrm>
          <a:off x="708014" y="2071703"/>
          <a:ext cx="1292612" cy="129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err="1" smtClean="0"/>
            <a:t>Художест</a:t>
          </a:r>
          <a:endParaRPr lang="ru-RU" sz="1400" kern="1200" baseline="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венное творчество</a:t>
          </a:r>
          <a:endParaRPr lang="ru-RU" sz="1400" kern="1200" baseline="0" dirty="0"/>
        </a:p>
      </dsp:txBody>
      <dsp:txXfrm>
        <a:off x="897313" y="2261002"/>
        <a:ext cx="914014" cy="914014"/>
      </dsp:txXfrm>
    </dsp:sp>
    <dsp:sp modelId="{45504392-BF41-4A00-BACF-9AE50E7A478D}">
      <dsp:nvSpPr>
        <dsp:cNvPr id="0" name=""/>
        <dsp:cNvSpPr/>
      </dsp:nvSpPr>
      <dsp:spPr>
        <a:xfrm rot="13795169">
          <a:off x="2400065" y="2107420"/>
          <a:ext cx="1046674" cy="31025"/>
        </a:xfrm>
        <a:custGeom>
          <a:avLst/>
          <a:gdLst/>
          <a:ahLst/>
          <a:cxnLst/>
          <a:rect l="0" t="0" r="0" b="0"/>
          <a:pathLst>
            <a:path>
              <a:moveTo>
                <a:pt x="0" y="15512"/>
              </a:moveTo>
              <a:lnTo>
                <a:pt x="1046674" y="1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97235" y="2096766"/>
        <a:ext cx="52333" cy="52333"/>
      </dsp:txXfrm>
    </dsp:sp>
    <dsp:sp modelId="{C3F24CAE-7F9C-46DE-985D-61505AA0EB9E}">
      <dsp:nvSpPr>
        <dsp:cNvPr id="0" name=""/>
        <dsp:cNvSpPr/>
      </dsp:nvSpPr>
      <dsp:spPr>
        <a:xfrm>
          <a:off x="1524005" y="581685"/>
          <a:ext cx="1292612" cy="129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музыка</a:t>
          </a:r>
          <a:endParaRPr lang="ru-RU" sz="2000" kern="1200" dirty="0"/>
        </a:p>
      </dsp:txBody>
      <dsp:txXfrm>
        <a:off x="1713304" y="770984"/>
        <a:ext cx="914014" cy="914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719FB-1CFD-4F4E-A29C-3AE53436DEEC}">
      <dsp:nvSpPr>
        <dsp:cNvPr id="0" name=""/>
        <dsp:cNvSpPr/>
      </dsp:nvSpPr>
      <dsp:spPr>
        <a:xfrm>
          <a:off x="70020" y="0"/>
          <a:ext cx="2720868" cy="1094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Объяснительно-иллюстративные</a:t>
          </a:r>
          <a:endParaRPr lang="ru-RU" sz="2400" kern="1200" dirty="0"/>
        </a:p>
      </dsp:txBody>
      <dsp:txXfrm>
        <a:off x="102081" y="32061"/>
        <a:ext cx="2656746" cy="1030508"/>
      </dsp:txXfrm>
    </dsp:sp>
    <dsp:sp modelId="{57E6F6A6-3EAF-41BE-A5F2-3DB5038EBB22}">
      <dsp:nvSpPr>
        <dsp:cNvPr id="0" name=""/>
        <dsp:cNvSpPr/>
      </dsp:nvSpPr>
      <dsp:spPr>
        <a:xfrm>
          <a:off x="342107" y="1094630"/>
          <a:ext cx="157955" cy="3135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968"/>
              </a:lnTo>
              <a:lnTo>
                <a:pt x="157955" y="3135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32B94-7870-4BF7-A19E-8A0CD359EA15}">
      <dsp:nvSpPr>
        <dsp:cNvPr id="0" name=""/>
        <dsp:cNvSpPr/>
      </dsp:nvSpPr>
      <dsp:spPr>
        <a:xfrm>
          <a:off x="500063" y="3286143"/>
          <a:ext cx="2983416" cy="1888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Рассказ, объяснение,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демонстрация картин, схем, слайдов,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чтение литературных произведений ... </a:t>
          </a:r>
          <a:endParaRPr lang="ru-RU" sz="2000" kern="1200" dirty="0"/>
        </a:p>
      </dsp:txBody>
      <dsp:txXfrm>
        <a:off x="555387" y="3341467"/>
        <a:ext cx="2872768" cy="1778263"/>
      </dsp:txXfrm>
    </dsp:sp>
    <dsp:sp modelId="{4540082C-8685-4B9E-BA2B-55B863610C15}">
      <dsp:nvSpPr>
        <dsp:cNvPr id="0" name=""/>
        <dsp:cNvSpPr/>
      </dsp:nvSpPr>
      <dsp:spPr>
        <a:xfrm>
          <a:off x="3525042" y="0"/>
          <a:ext cx="2763476" cy="1131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Проблемно-поисковые</a:t>
          </a:r>
          <a:endParaRPr lang="ru-RU" sz="2400" kern="1200" dirty="0"/>
        </a:p>
      </dsp:txBody>
      <dsp:txXfrm>
        <a:off x="3558168" y="33126"/>
        <a:ext cx="2697224" cy="1064748"/>
      </dsp:txXfrm>
    </dsp:sp>
    <dsp:sp modelId="{10AE9ECA-25A7-4A5B-87B8-A8736AB2F9CD}">
      <dsp:nvSpPr>
        <dsp:cNvPr id="0" name=""/>
        <dsp:cNvSpPr/>
      </dsp:nvSpPr>
      <dsp:spPr>
        <a:xfrm>
          <a:off x="3801389" y="1131000"/>
          <a:ext cx="270564" cy="3069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9410"/>
              </a:lnTo>
              <a:lnTo>
                <a:pt x="270564" y="3069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C0B46-18DC-4CFE-ACC8-A285D582B460}">
      <dsp:nvSpPr>
        <dsp:cNvPr id="0" name=""/>
        <dsp:cNvSpPr/>
      </dsp:nvSpPr>
      <dsp:spPr>
        <a:xfrm>
          <a:off x="4071954" y="3286143"/>
          <a:ext cx="2838135" cy="1828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Наблюдение, экспериментирование и опыты,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 моделирование, проблемные ситуации, вопросы, эвристические беседы …</a:t>
          </a:r>
          <a:endParaRPr lang="ru-RU" sz="1800" b="0" kern="1200" dirty="0"/>
        </a:p>
      </dsp:txBody>
      <dsp:txXfrm>
        <a:off x="4125510" y="3339699"/>
        <a:ext cx="2731023" cy="1721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BC8B-3F01-434B-9451-6F0FC9BFEA7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87410-6CDC-4882-A4AB-C6519A426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84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C567A-EE71-45F2-A6C4-F4EA7F73450B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DC469-47BF-4540-95A9-233580738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0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DC469-47BF-4540-95A9-2335807381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231A14-02BA-4838-A751-BE6ED52B327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0E189A-3A5F-4E1C-9D52-B395DB450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7406640" cy="13681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Создание </a:t>
            </a:r>
            <a:r>
              <a:rPr lang="ru-RU" sz="2800" dirty="0" smtClean="0"/>
              <a:t>условий для экспериментальной деятельности детей старшего дошкольного возраста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143512"/>
            <a:ext cx="5139704" cy="78581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Светцова</a:t>
            </a:r>
            <a:r>
              <a:rPr lang="ru-RU" dirty="0" smtClean="0"/>
              <a:t> Виктория  Анатольевна </a:t>
            </a:r>
          </a:p>
          <a:p>
            <a:r>
              <a:rPr lang="ru-RU" dirty="0" smtClean="0"/>
              <a:t>МДОУ </a:t>
            </a:r>
            <a:r>
              <a:rPr lang="ru-RU" dirty="0" err="1" smtClean="0"/>
              <a:t>д</a:t>
            </a:r>
            <a:r>
              <a:rPr lang="ru-RU" dirty="0" smtClean="0"/>
              <a:t>/с № 133</a:t>
            </a:r>
            <a:endParaRPr lang="ru-RU" dirty="0"/>
          </a:p>
          <a:p>
            <a:r>
              <a:rPr lang="ru-RU" dirty="0" smtClean="0"/>
              <a:t>Возраст детей 6-7 лет (подготовительная группа)</a:t>
            </a:r>
          </a:p>
        </p:txBody>
      </p:sp>
      <p:pic>
        <p:nvPicPr>
          <p:cNvPr id="4" name="Рисунок 3" descr="Картинка 209 из 1565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876"/>
            <a:ext cx="21966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35719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Методы работы с детьми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714356"/>
          <a:ext cx="7499350" cy="553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Картинка 36 из 3554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2000240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357166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                Планирование работы по организации   экспериментально-исследовательской деятельности </a:t>
            </a:r>
            <a:br>
              <a:rPr lang="ru-RU" sz="1200" dirty="0" smtClean="0"/>
            </a:br>
            <a:r>
              <a:rPr lang="ru-RU" sz="1200" dirty="0" smtClean="0"/>
              <a:t>                                           для детей старшего дошкольного возраста</a:t>
            </a:r>
            <a:endParaRPr lang="ru-RU" sz="1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485221"/>
          <a:ext cx="7791452" cy="628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863"/>
                <a:gridCol w="1947863"/>
                <a:gridCol w="1947863"/>
                <a:gridCol w="1947863"/>
              </a:tblGrid>
              <a:tr h="5822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Цели и задачи исследования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Содержание опытов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Формы и методы</a:t>
                      </a:r>
                      <a:r>
                        <a:rPr lang="ru-RU" sz="1100" baseline="0" dirty="0" smtClean="0"/>
                        <a:t> работы с детьми в разных видах деятельности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Элементы предметно-развивающей среды</a:t>
                      </a:r>
                      <a:endParaRPr lang="ru-RU" sz="1200" dirty="0"/>
                    </a:p>
                  </a:txBody>
                  <a:tcPr/>
                </a:tc>
              </a:tr>
              <a:tr h="358312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сентябрь                     Тема: «Воздух»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1792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Цели: </a:t>
                      </a:r>
                    </a:p>
                    <a:p>
                      <a:r>
                        <a:rPr lang="ru-RU" sz="1100" dirty="0" smtClean="0"/>
                        <a:t>1 Развивать</a:t>
                      </a:r>
                      <a:r>
                        <a:rPr lang="ru-RU" sz="1100" baseline="0" dirty="0" smtClean="0"/>
                        <a:t> у детей исследовательский 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интерес, любознательность.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Воспитывать бережное отношение к природе как к источнику чистого воздуха, необходимого для жизни всего живого.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творческие способ­ности, логику и мышление, умение зарисовывать опыты.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Способствовать развитию диало­гической речи, формировать умение формулировать выводы.</a:t>
                      </a:r>
                    </a:p>
                    <a:p>
                      <a:r>
                        <a:rPr kumimoji="0" lang="ru-RU" sz="1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Подвести детей к пониманию того, что воздух невидим, прозрачен.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Подвести детей к пониманию того, что воздух есть во всем.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Подвести детей к пониманию того, что воздух легкий.</a:t>
                      </a:r>
                    </a:p>
                    <a:p>
                      <a:pPr lvl="0"/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Подвести детей к пониманию того, что воздух имеет вес.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Взять пустой стакан и банку с водой. Перевернуть стакан вверх дном и медленно опускать его в банку. Стакан держать ровно.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Взять стакан с водой и тру­бочку. Опустить трубочку в стакан и подуть в нее.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Взять надувные игрушки и опустить их в таз с водой.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Взять палку длиной около 60 см, на ее середине закрепить веревочку, к обоим концам палки привязать два одинаковых шари­ка. Подвесить палку на веревочку Палка весит горизонтально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Познавательная деятельность:</a:t>
                      </a:r>
                      <a:endParaRPr kumimoji="0" lang="ru-RU" sz="105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с детьми «Откуда берется воздух, ветер»;</a:t>
                      </a:r>
                    </a:p>
                    <a:p>
                      <a:pPr lvl="0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стихотворения о ветре;</a:t>
                      </a:r>
                    </a:p>
                    <a:p>
                      <a:pPr lvl="0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произведения «Легкие пла­неты».</a:t>
                      </a:r>
                    </a:p>
                    <a:p>
                      <a:r>
                        <a:rPr kumimoji="0" lang="ru-RU" sz="10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Речевая деятельность</a:t>
                      </a:r>
                      <a:r>
                        <a:rPr kumimoji="0"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рус. нар. сказки «Пузырь, соломинка и лапоть» и беседа по ней.</a:t>
                      </a:r>
                    </a:p>
                    <a:p>
                      <a:r>
                        <a:rPr kumimoji="0" lang="ru-RU" sz="10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Музыкальная деятельность</a:t>
                      </a:r>
                      <a:r>
                        <a:rPr kumimoji="0"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над дыханием, упражнения на </a:t>
                      </a:r>
                      <a:r>
                        <a:rPr kumimoji="0" lang="ru-RU" sz="10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поддувание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0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Игровая деятельность</a:t>
                      </a:r>
                      <a:r>
                        <a:rPr kumimoji="0"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с воздуш­ным шарами и мыльными пузырями. </a:t>
                      </a:r>
                      <a:r>
                        <a:rPr kumimoji="0" lang="ru-RU" sz="10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Конструктивная деятельность</a:t>
                      </a:r>
                      <a:r>
                        <a:rPr kumimoji="0"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кон­струирование из бумаги «оригами» (тюльпаны надуваются с помощью воздуха). </a:t>
                      </a:r>
                    </a:p>
                    <a:p>
                      <a:r>
                        <a:rPr kumimoji="0" lang="ru-RU" sz="105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родителями</a:t>
                      </a:r>
                      <a:r>
                        <a:rPr kumimoji="0" lang="ru-RU" sz="105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ru-RU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консультации на темы: «Как позна­комить детей со свойствами воздуха», «Дыхательная гимнастика для детей»;</a:t>
                      </a:r>
                    </a:p>
                    <a:p>
                      <a:pPr lvl="0"/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игрушек для игр с воздухом.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Схемы опытов.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Пособия для экспери­ментов.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Картинки:   вентилятор, веер и т. п.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Альбом «Люди и небо».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Кроссворд на тему «Воздух»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64294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              Планирование  игр – экспериментирований   </a:t>
            </a:r>
            <a:br>
              <a:rPr lang="ru-RU" sz="1600" b="1" dirty="0" smtClean="0"/>
            </a:br>
            <a:r>
              <a:rPr lang="ru-RU" sz="1600" b="1" dirty="0" smtClean="0"/>
              <a:t>                        со старшими   дошкольниками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440345"/>
              </p:ext>
            </p:extLst>
          </p:nvPr>
        </p:nvGraphicFramePr>
        <p:xfrm>
          <a:off x="1000100" y="917418"/>
          <a:ext cx="7862887" cy="496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128"/>
                <a:gridCol w="1486691"/>
                <a:gridCol w="2336228"/>
                <a:gridCol w="1557486"/>
                <a:gridCol w="1845354"/>
              </a:tblGrid>
              <a:tr h="3950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Месяц   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Игра- экспериментирование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задачи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материалы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Ход игры</a:t>
                      </a:r>
                      <a:endParaRPr lang="ru-RU" sz="1100" dirty="0"/>
                    </a:p>
                  </a:txBody>
                  <a:tcPr/>
                </a:tc>
              </a:tr>
              <a:tr h="1185181">
                <a:tc rowSpan="4">
                  <a:txBody>
                    <a:bodyPr/>
                    <a:lstStyle/>
                    <a:p>
                      <a:r>
                        <a:rPr lang="ru-RU" sz="1200" baseline="0" dirty="0" smtClean="0"/>
                        <a:t>                                       </a:t>
                      </a:r>
                      <a:r>
                        <a:rPr lang="ru-RU" sz="1600" baseline="0" dirty="0" smtClean="0"/>
                        <a:t>сентябрь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«Почему осенью бывает грязно?»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1.Познакомить детей со свойствами почвы.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2.Развивать мелкую моторику рук.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3.Воспитывать интерес к явлениям природы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Пульверизатор с водой, чашка с землей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чашку с землей набрызгать воды (дождик идет). Пощупать руками образовавшуюся грязь.</a:t>
                      </a:r>
                      <a:endParaRPr lang="ru-RU" sz="1200" dirty="0"/>
                    </a:p>
                  </a:txBody>
                  <a:tcPr/>
                </a:tc>
              </a:tr>
              <a:tr h="10028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«Лепим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1.Познакомить детей со свойствами песка.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2.Развивать мелкую моторику рук.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3.Воспитывать аккуратность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Различные формочки округлой формы, песок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экспериментируют: из какого песка (влажного или сухого) лучше лепить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шар.</a:t>
                      </a:r>
                      <a:endParaRPr lang="ru-RU" sz="1200" dirty="0"/>
                    </a:p>
                  </a:txBody>
                  <a:tcPr/>
                </a:tc>
              </a:tr>
              <a:tr h="11829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«Веселые кораблики»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1.Познакомить детей со свойствами воды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бумаги.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2Развивать наблюдательность.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3.Способствовать становлению дружеских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взаимоотношений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Таз с водой, лодочки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запускают в таз с водой лодочки, наблюдают за ними, делают «волны».</a:t>
                      </a:r>
                      <a:endParaRPr lang="ru-RU" sz="1200" dirty="0"/>
                    </a:p>
                  </a:txBody>
                  <a:tcPr/>
                </a:tc>
              </a:tr>
              <a:tr h="11851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«Вот какая пена!»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1.Познакомить детей со свойствами мыла.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2.Развивать навыки самостоятельности.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3.Воспитывать желание соблюдать гигиену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Таз с водой, мыло или мыльный раствор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Дети соревнуются, кто лучше взобьет в тазике пену.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212328" cy="35719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   Формы работы с родителями</a:t>
            </a:r>
            <a:endParaRPr lang="ru-RU" sz="2400" dirty="0"/>
          </a:p>
        </p:txBody>
      </p:sp>
      <p:sp>
        <p:nvSpPr>
          <p:cNvPr id="6" name="Капля 5"/>
          <p:cNvSpPr/>
          <p:nvPr/>
        </p:nvSpPr>
        <p:spPr>
          <a:xfrm rot="3313701">
            <a:off x="2127210" y="2542793"/>
            <a:ext cx="1698691" cy="171956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Семинары </a:t>
            </a:r>
          </a:p>
          <a:p>
            <a:pPr algn="ctr"/>
            <a:r>
              <a:rPr lang="ru-RU" dirty="0" smtClean="0"/>
              <a:t>практикумы </a:t>
            </a: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 rot="12963888">
            <a:off x="6310911" y="2657202"/>
            <a:ext cx="1794298" cy="163780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err="1" smtClean="0"/>
              <a:t>Консульта</a:t>
            </a:r>
            <a:endParaRPr lang="ru-RU" dirty="0" smtClean="0"/>
          </a:p>
          <a:p>
            <a:pPr algn="ctr"/>
            <a:r>
              <a:rPr lang="ru-RU" dirty="0" err="1" smtClean="0"/>
              <a:t>ции</a:t>
            </a:r>
            <a:r>
              <a:rPr lang="ru-RU" dirty="0" smtClean="0"/>
              <a:t>  для родителей</a:t>
            </a:r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 rot="21171749">
            <a:off x="2887260" y="4317536"/>
            <a:ext cx="1761839" cy="1739001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Оформление </a:t>
            </a:r>
            <a:r>
              <a:rPr lang="ru-RU" sz="1600" dirty="0" smtClean="0"/>
              <a:t>информации на стенде, в папках-передвижках</a:t>
            </a:r>
            <a:endParaRPr lang="ru-RU" sz="1600" dirty="0"/>
          </a:p>
        </p:txBody>
      </p:sp>
      <p:sp>
        <p:nvSpPr>
          <p:cNvPr id="12" name="Капля 11"/>
          <p:cNvSpPr/>
          <p:nvPr/>
        </p:nvSpPr>
        <p:spPr>
          <a:xfrm rot="9731902">
            <a:off x="5287291" y="871653"/>
            <a:ext cx="1760027" cy="168361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13" name="Капля 12"/>
          <p:cNvSpPr/>
          <p:nvPr/>
        </p:nvSpPr>
        <p:spPr>
          <a:xfrm rot="16354155">
            <a:off x="5490629" y="4295350"/>
            <a:ext cx="1753418" cy="180951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Совместное участие в проведении проекта</a:t>
            </a: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214810" y="2714620"/>
            <a:ext cx="1714512" cy="16430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14" descr="Картинка 546 из 15657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2257924" cy="178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а 546 из 1565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32793">
            <a:off x="6877483" y="4671244"/>
            <a:ext cx="2208702" cy="211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ртинка 546 из 1565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15191" y="285743"/>
            <a:ext cx="1857385" cy="20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артинка 546 из 15657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70890">
            <a:off x="929328" y="4664894"/>
            <a:ext cx="2051325" cy="18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asedi.edu.gt/enlace/2005/02/educar1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Капля 20"/>
          <p:cNvSpPr/>
          <p:nvPr/>
        </p:nvSpPr>
        <p:spPr>
          <a:xfrm rot="6214989">
            <a:off x="3207618" y="900709"/>
            <a:ext cx="1676196" cy="16838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Анкетирование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«Самое лучшее открытие – то, которое ребёнок делает сам»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</a:t>
            </a:r>
            <a:r>
              <a:rPr lang="ru-RU" sz="2800" dirty="0" err="1" smtClean="0"/>
              <a:t>Р.У.Эмерсон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«Детское экспериментирование претендует на роль ведущей деятельности в период дошкольного развития ребёнка.»</a:t>
            </a:r>
          </a:p>
          <a:p>
            <a:pPr>
              <a:buNone/>
            </a:pPr>
            <a:r>
              <a:rPr lang="ru-RU" sz="2800" dirty="0" smtClean="0"/>
              <a:t>                                              </a:t>
            </a:r>
            <a:r>
              <a:rPr lang="ru-RU" sz="2800" dirty="0" err="1" smtClean="0"/>
              <a:t>Н.Н.Подьяков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</a:t>
            </a:r>
            <a:endParaRPr lang="ru-RU" sz="2800" dirty="0"/>
          </a:p>
        </p:txBody>
      </p:sp>
      <p:pic>
        <p:nvPicPr>
          <p:cNvPr id="4" name="Рисунок 3" descr="Картинка 1048 из 1565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86124"/>
            <a:ext cx="29289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42862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Значение экспериментальной деятельности в развитии ребёнка</a:t>
            </a:r>
            <a:endParaRPr lang="ru-RU" sz="20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357290" y="857232"/>
          <a:ext cx="749935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агетная рамка 6"/>
          <p:cNvSpPr/>
          <p:nvPr/>
        </p:nvSpPr>
        <p:spPr>
          <a:xfrm>
            <a:off x="1500166" y="2428868"/>
            <a:ext cx="1785950" cy="14287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Формирует </a:t>
            </a:r>
            <a:r>
              <a:rPr lang="ru-RU" sz="1600" dirty="0" err="1" smtClean="0"/>
              <a:t>познаватель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ный</a:t>
            </a:r>
            <a:r>
              <a:rPr lang="ru-RU" sz="1600" dirty="0" smtClean="0"/>
              <a:t> интерес</a:t>
            </a:r>
            <a:endParaRPr lang="ru-RU" sz="1600" dirty="0"/>
          </a:p>
        </p:txBody>
      </p:sp>
      <p:sp>
        <p:nvSpPr>
          <p:cNvPr id="8" name="Багетная рамка 7"/>
          <p:cNvSpPr/>
          <p:nvPr/>
        </p:nvSpPr>
        <p:spPr>
          <a:xfrm>
            <a:off x="3714744" y="642918"/>
            <a:ext cx="2214578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Экспериментальная деятельность</a:t>
            </a:r>
            <a:endParaRPr lang="ru-RU" sz="1600" dirty="0"/>
          </a:p>
        </p:txBody>
      </p:sp>
      <p:sp>
        <p:nvSpPr>
          <p:cNvPr id="10" name="Багетная рамка 9"/>
          <p:cNvSpPr/>
          <p:nvPr/>
        </p:nvSpPr>
        <p:spPr>
          <a:xfrm>
            <a:off x="6715140" y="2428868"/>
            <a:ext cx="1785950" cy="14287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Обеспечивает более полное познание  явлений и объектов</a:t>
            </a:r>
            <a:endParaRPr lang="ru-RU" sz="1400" dirty="0"/>
          </a:p>
        </p:txBody>
      </p:sp>
      <p:sp>
        <p:nvSpPr>
          <p:cNvPr id="11" name="Багетная рамка 10"/>
          <p:cNvSpPr/>
          <p:nvPr/>
        </p:nvSpPr>
        <p:spPr>
          <a:xfrm>
            <a:off x="4000496" y="2428868"/>
            <a:ext cx="1857388" cy="14287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Развивает мыслительную активность</a:t>
            </a:r>
            <a:endParaRPr lang="ru-RU" sz="1600" dirty="0"/>
          </a:p>
        </p:txBody>
      </p:sp>
      <p:sp>
        <p:nvSpPr>
          <p:cNvPr id="12" name="Багетная рамка 11"/>
          <p:cNvSpPr/>
          <p:nvPr/>
        </p:nvSpPr>
        <p:spPr>
          <a:xfrm>
            <a:off x="4000496" y="4572008"/>
            <a:ext cx="1928826" cy="12858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Положительно влияет на эмоциональную сферу</a:t>
            </a:r>
            <a:endParaRPr lang="ru-RU" sz="1600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6643702" y="4572008"/>
            <a:ext cx="1928826" cy="12858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Содействует укреплению здоровья</a:t>
            </a:r>
            <a:endParaRPr lang="ru-RU" sz="1600" dirty="0"/>
          </a:p>
        </p:txBody>
      </p:sp>
      <p:sp>
        <p:nvSpPr>
          <p:cNvPr id="14" name="Багетная рамка 13"/>
          <p:cNvSpPr/>
          <p:nvPr/>
        </p:nvSpPr>
        <p:spPr>
          <a:xfrm>
            <a:off x="1428728" y="4572008"/>
            <a:ext cx="1928826" cy="135732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Стимулирует развитие  речи, творческих способностей</a:t>
            </a:r>
            <a:endParaRPr lang="ru-RU" sz="1600" dirty="0"/>
          </a:p>
        </p:txBody>
      </p:sp>
      <p:sp>
        <p:nvSpPr>
          <p:cNvPr id="28" name="Стрелка вправо с вырезом 27"/>
          <p:cNvSpPr/>
          <p:nvPr/>
        </p:nvSpPr>
        <p:spPr>
          <a:xfrm rot="2155247">
            <a:off x="5907010" y="174109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8227609">
            <a:off x="2891669" y="176828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2700" dirty="0" smtClean="0"/>
              <a:t>задачи воспитания и развития детей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Поддерживать стремление старших дошкольников использовать систему обследовательских действий  при рассматривании предметов для выявления их особенностей, определения качеств и свойств материа­лов, из которых сделаны предметы.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Развивать самостоятельность детей в познавательно-исследовательской деятельности, замечать противоречия, формулировать познавательную задачу, использовать разные способы проверки предположений, применять результаты исследования в разных видах деятельности.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Побуждать детей точно обозначать словом особенности предметов и материалов, называть обследовательские действия.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Совершенствовать аналитическое восприятие, стимулировать интерес к сравнению предметов, познанию их особенностей и назначения.</a:t>
            </a:r>
          </a:p>
          <a:p>
            <a:endParaRPr lang="ru-RU" dirty="0"/>
          </a:p>
        </p:txBody>
      </p:sp>
      <p:pic>
        <p:nvPicPr>
          <p:cNvPr id="7" name="Рисунок 6" descr="http://pasport.dou478.edusite.ru/images/7c2cf7fb5e5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8721"/>
            <a:ext cx="1743710" cy="177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Предметно-развивающая среда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1785926"/>
            <a:ext cx="3657600" cy="4401514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</a:t>
            </a:r>
            <a:r>
              <a:rPr lang="ru-RU" sz="1800" dirty="0" smtClean="0"/>
              <a:t>комфортность и безопасность;</a:t>
            </a:r>
          </a:p>
          <a:p>
            <a:pPr>
              <a:buNone/>
            </a:pPr>
            <a:r>
              <a:rPr lang="ru-RU" sz="1800" dirty="0" smtClean="0"/>
              <a:t>-соответствие образовательной программе;</a:t>
            </a:r>
          </a:p>
          <a:p>
            <a:pPr>
              <a:buNone/>
            </a:pPr>
            <a:r>
              <a:rPr lang="ru-RU" sz="1800" dirty="0" smtClean="0"/>
              <a:t>-обеспечение самостоятельной индивидуальной деятельности детей ;</a:t>
            </a:r>
          </a:p>
          <a:p>
            <a:pPr>
              <a:buNone/>
            </a:pPr>
            <a:r>
              <a:rPr lang="ru-RU" sz="1800" dirty="0" smtClean="0"/>
              <a:t>-обеспечение возможности для исследования и </a:t>
            </a:r>
            <a:r>
              <a:rPr lang="ru-RU" sz="1800" dirty="0" err="1" smtClean="0"/>
              <a:t>научения</a:t>
            </a:r>
            <a:r>
              <a:rPr lang="ru-RU" sz="1800" dirty="0" smtClean="0"/>
              <a:t>, экспериментирования;</a:t>
            </a:r>
          </a:p>
          <a:p>
            <a:pPr>
              <a:buNone/>
            </a:pPr>
            <a:r>
              <a:rPr lang="ru-RU" sz="1800" dirty="0" smtClean="0"/>
              <a:t>-учет интересов и склонностей детей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76088" y="1714488"/>
            <a:ext cx="3657600" cy="4472952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дистанции, позиции при взаимодействии</a:t>
            </a:r>
          </a:p>
          <a:p>
            <a:r>
              <a:rPr lang="ru-RU" sz="1800" dirty="0" smtClean="0"/>
              <a:t>активности</a:t>
            </a:r>
          </a:p>
          <a:p>
            <a:r>
              <a:rPr lang="ru-RU" sz="1800" dirty="0"/>
              <a:t>д</a:t>
            </a:r>
            <a:r>
              <a:rPr lang="ru-RU" sz="1800" dirty="0" smtClean="0"/>
              <a:t>оступности </a:t>
            </a:r>
          </a:p>
          <a:p>
            <a:r>
              <a:rPr lang="ru-RU" sz="1800" dirty="0" err="1" smtClean="0"/>
              <a:t>полифункциональности</a:t>
            </a:r>
            <a:endParaRPr lang="ru-RU" sz="1800" dirty="0" smtClean="0"/>
          </a:p>
          <a:p>
            <a:r>
              <a:rPr lang="ru-RU" sz="1800" dirty="0" smtClean="0"/>
              <a:t>индивидуальной </a:t>
            </a:r>
            <a:r>
              <a:rPr lang="ru-RU" sz="1800" dirty="0" smtClean="0"/>
              <a:t>комфортности и эмоционального благополучия каждого ребёнка</a:t>
            </a:r>
          </a:p>
          <a:p>
            <a:r>
              <a:rPr lang="ru-RU" sz="1800" dirty="0" smtClean="0"/>
              <a:t>учет половых и возрастных различий детей</a:t>
            </a:r>
          </a:p>
          <a:p>
            <a:r>
              <a:rPr lang="ru-RU" sz="1800" dirty="0" err="1" smtClean="0"/>
              <a:t>трансформируемости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071538" y="1285860"/>
            <a:ext cx="3929090" cy="3857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Педагогические характеристики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121275" y="1285860"/>
            <a:ext cx="4022725" cy="4286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Принципы построения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286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Условия для экспериментальной деятельности дошкольников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500042"/>
          <a:ext cx="764222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дети в группе"/>
          <p:cNvPicPr>
            <a:picLocks noChangeAspect="1" noChangeArrowheads="1"/>
          </p:cNvPicPr>
          <p:nvPr/>
        </p:nvPicPr>
        <p:blipFill>
          <a:blip r:embed="rId7" cstate="print">
            <a:lum contrast="54000"/>
          </a:blip>
          <a:srcRect/>
          <a:stretch>
            <a:fillRect/>
          </a:stretch>
        </p:blipFill>
        <p:spPr bwMode="auto">
          <a:xfrm>
            <a:off x="1214414" y="571480"/>
            <a:ext cx="22269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Интеграция образовательных областей </a:t>
            </a:r>
            <a:endParaRPr lang="ru-RU" sz="2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35100" y="642918"/>
          <a:ext cx="749935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5786446" y="1428736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179487" y="3250405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4929190" y="6000768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28992" y="5500702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572264" y="5429264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143372" y="1428736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2643174" y="4214818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7215206" y="4143380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 descr="Картинка 32 из 15657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16985">
            <a:off x="1142977" y="714356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http://img1.liveinternet.ru/images/attach/c/2/73/630/73630831_post27251169287341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5500702"/>
            <a:ext cx="1181100" cy="11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7072330" y="2428868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857488" y="2428868"/>
            <a:ext cx="42862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35719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детского экспериментирования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Наличие проблемной ситуации.</a:t>
            </a:r>
          </a:p>
          <a:p>
            <a:pPr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Целеполагание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(что нужно сделать).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Выдвижение гипотез, предположений (как буду делать, с помощью чего, что получится).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Проверка гипотезы, предположения .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Формулировка выводов (подтвердилась ли гипотеза или надо выдвигать новую)</a:t>
            </a:r>
          </a:p>
          <a:p>
            <a:pPr lvl="1">
              <a:buNone/>
            </a:pPr>
            <a:endParaRPr lang="ru-RU" sz="2400" dirty="0" smtClean="0"/>
          </a:p>
        </p:txBody>
      </p:sp>
      <p:pic>
        <p:nvPicPr>
          <p:cNvPr id="5" name="Рисунок 4" descr="http://i.allday.ru/uploads/posts/2009-07/1247990019_b19-ai-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86190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8280"/>
          </a:xfrm>
        </p:spPr>
        <p:txBody>
          <a:bodyPr>
            <a:noAutofit/>
          </a:bodyPr>
          <a:lstStyle/>
          <a:p>
            <a:r>
              <a:rPr lang="ru-RU" sz="1800" dirty="0" smtClean="0"/>
              <a:t>Требования к организации детского экспериментирования: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определение текущих дидактических задач;</a:t>
            </a:r>
          </a:p>
          <a:p>
            <a:pPr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выбор объекта в соответствии с требованиями;</a:t>
            </a:r>
          </a:p>
          <a:p>
            <a:pPr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систематическое экспериментирование должно строиться по принципу «от простого к сложному»;</a:t>
            </a:r>
          </a:p>
          <a:p>
            <a:pPr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учёт индивидуальных особенностей детей;</a:t>
            </a:r>
          </a:p>
          <a:p>
            <a:pPr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все незнакомые сложные процедуры должны осваиваться в определённой последовательности:  действие показывает сам педагог; действие повторяет кто-нибудь из детей , действие совершает ребёнок, который не допустит ошибки; действие совершают все вместе в медленном темпе, чтобы педагог смог проконтролировать работу каждого; работа в обычном темпе.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 сообщать детям, что получится в конце эксперимента;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процессе работы нужно поощрять тех детей, которые ищут свои способы решения задачи;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нельзя выпускать из поля зрения тех, кто медленно работает;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конце эксперимента обязательно должна быть формулировка вывода;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завершения эксперимента дети должны привести рабочее место в порядок. 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1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Рисунок 4" descr="Картинка 299 из 15657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357694"/>
            <a:ext cx="1531874" cy="22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1115</Words>
  <Application>Microsoft Office PowerPoint</Application>
  <PresentationFormat>Экран (4:3)</PresentationFormat>
  <Paragraphs>166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Создание условий для экспериментальной деятельности детей старшего дошкольного возраста</vt:lpstr>
      <vt:lpstr>«Самое лучшее открытие – то, которое ребёнок делает сам»                                                Р.У.Эмерсон</vt:lpstr>
      <vt:lpstr>Значение экспериментальной деятельности в развитии ребёнка</vt:lpstr>
      <vt:lpstr>    задачи воспитания и развития детей</vt:lpstr>
      <vt:lpstr>Предметно-развивающая среда</vt:lpstr>
      <vt:lpstr>Условия для экспериментальной деятельности дошкольников</vt:lpstr>
      <vt:lpstr>Интеграция образовательных областей </vt:lpstr>
      <vt:lpstr>Структура детского экспериментирования</vt:lpstr>
      <vt:lpstr>Требования к организации детского экспериментирования:</vt:lpstr>
      <vt:lpstr>Методы работы с детьми</vt:lpstr>
      <vt:lpstr>                Планирование работы по организации   экспериментально-исследовательской деятельности                                             для детей старшего дошкольного возраста</vt:lpstr>
      <vt:lpstr>              Планирование  игр – экспериментирований                            со старшими   дошкольниками </vt:lpstr>
      <vt:lpstr>                 Формы работы с родителями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экспериментальной деятельности детей старшего дошкольного возраста</dc:title>
  <dc:creator>Admin</dc:creator>
  <cp:lastModifiedBy>Windows User</cp:lastModifiedBy>
  <cp:revision>132</cp:revision>
  <dcterms:created xsi:type="dcterms:W3CDTF">2013-02-13T07:10:06Z</dcterms:created>
  <dcterms:modified xsi:type="dcterms:W3CDTF">2018-06-08T04:38:58Z</dcterms:modified>
</cp:coreProperties>
</file>