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52"/>
            <a:ext cx="9144000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119563"/>
            <a:ext cx="6336704" cy="2880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Спортивные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загадки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2" name="Picture 10" descr="http://www.verytiksi.ru/_pu/8/09694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23872"/>
            <a:ext cx="3024336" cy="232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bitur.psuti.ru/uploads/spiski/003ib_files/red-ques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63732"/>
            <a:ext cx="1995686" cy="1995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7680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9" y="-27204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загадка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588353" y="2492896"/>
            <a:ext cx="4968552" cy="3456384"/>
          </a:xfrm>
          <a:prstGeom prst="cloudCallout">
            <a:avLst>
              <a:gd name="adj1" fmla="val -56098"/>
              <a:gd name="adj2" fmla="val -46360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Вот сошлись </a:t>
            </a:r>
            <a:r>
              <a:rPr lang="ru-RU" sz="2200" b="1" dirty="0">
                <a:solidFill>
                  <a:srgbClr val="FF0000"/>
                </a:solidFill>
              </a:rPr>
              <a:t>на ринге в схватке.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На руках у каждого перчатки.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Гонг веселый прозвучал,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К началу боя дал сигнал.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938611" y="1421786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1475656" y="908720"/>
            <a:ext cx="3506688" cy="1512168"/>
          </a:xfrm>
          <a:prstGeom prst="cloudCallout">
            <a:avLst>
              <a:gd name="adj1" fmla="val 69651"/>
              <a:gd name="adj2" fmla="val 68102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Бокс!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5795449" y="1664804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Картинки по запросу бокс для детей картин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66960"/>
            <a:ext cx="3634800" cy="3083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загадка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563888" y="2780928"/>
            <a:ext cx="4462362" cy="3294321"/>
          </a:xfrm>
          <a:prstGeom prst="cloudCallout">
            <a:avLst>
              <a:gd name="adj1" fmla="val -53160"/>
              <a:gd name="adj2" fmla="val -5198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Две подружки – кожаные подушки,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На руки одеваются,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На ринге </a:t>
            </a:r>
            <a:r>
              <a:rPr lang="ru-RU" sz="2400" b="1" dirty="0" smtClean="0">
                <a:solidFill>
                  <a:srgbClr val="00B050"/>
                </a:solidFill>
              </a:rPr>
              <a:t>сражаются</a:t>
            </a:r>
            <a:r>
              <a:rPr lang="ru-RU" sz="24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1016978" y="1196752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619672" y="908720"/>
            <a:ext cx="3024336" cy="1440160"/>
          </a:xfrm>
          <a:prstGeom prst="cloudCallout">
            <a:avLst>
              <a:gd name="adj1" fmla="val 89012"/>
              <a:gd name="adj2" fmla="val 536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3399"/>
                </a:solidFill>
              </a:rPr>
              <a:t>Боксерские перчатки!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6084168" y="1196752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i00.i.aliimg.com/wsphoto/v0/1016655196/Gift-font-b-boxing-b-font-font-b-gloves-b-font-sanda-font-b-gloves-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88" y="2420888"/>
            <a:ext cx="3650704" cy="3650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3607220" y="2852936"/>
            <a:ext cx="4824536" cy="3168352"/>
          </a:xfrm>
          <a:prstGeom prst="cloudCallout">
            <a:avLst>
              <a:gd name="adj1" fmla="val -52929"/>
              <a:gd name="adj2" fmla="val -6060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Помост – квадратный,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абор </a:t>
            </a:r>
            <a:r>
              <a:rPr lang="ru-RU" sz="2400" b="1" dirty="0">
                <a:solidFill>
                  <a:srgbClr val="FF0000"/>
                </a:solidFill>
              </a:rPr>
              <a:t>– канатный,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Настилом покрыт,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поединку открыт.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 загадка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1043608" y="1484784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6907"/>
              <a:gd name="adj2" fmla="val 58991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Ринг!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5362" name="Picture 2" descr="http://edinoborets.ru/files/images/catalog/catalog_b8d6722d17c25491b93bcd86f2a3ed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4918553" cy="248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5993507" y="1628800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 загадка</a:t>
            </a:r>
            <a:endParaRPr lang="ru-RU" sz="5400" b="1" dirty="0">
              <a:ln/>
              <a:solidFill>
                <a:srgbClr val="00B050"/>
              </a:solidFill>
            </a:endParaRPr>
          </a:p>
          <a:p>
            <a:pPr algn="ctr"/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348880"/>
            <a:ext cx="4327833" cy="3168351"/>
          </a:xfrm>
          <a:prstGeom prst="cloudCallout">
            <a:avLst>
              <a:gd name="adj1" fmla="val -52298"/>
              <a:gd name="adj2" fmla="val -65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Какая у боксера поза –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Для соперника угроза?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Ее стремится он занять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Чтобы тут же бой принять.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1187624" y="1352690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908720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Стойка!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gorkiisport.ru.opt-images.1c-bitrix-cdn.ru/images/666fs9ht9eb.jpg?1383417011205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456384" cy="3272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5868144" y="1196751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загадка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2420888"/>
            <a:ext cx="4824536" cy="331236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Получил боксер удар,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На счет «10» он не встал.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Как же эта неудача называется иначе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1115616" y="1401189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979712" y="692696"/>
            <a:ext cx="3002632" cy="1440160"/>
          </a:xfrm>
          <a:prstGeom prst="cloudCallout">
            <a:avLst>
              <a:gd name="adj1" fmla="val 72893"/>
              <a:gd name="adj2" fmla="val 658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Нокаут!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5799719" y="1745435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boxing-point.ru/wp-content/uploads/2010/07/calzaghe-300x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96" y="2492895"/>
            <a:ext cx="4241232" cy="3308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загадка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540551" cy="39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3576427" y="2636912"/>
            <a:ext cx="4588241" cy="3024336"/>
          </a:xfrm>
          <a:prstGeom prst="cloudCallout">
            <a:avLst>
              <a:gd name="adj1" fmla="val -66246"/>
              <a:gd name="adj2" fmla="val -4592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То вприпрыжку, то вприсядку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Дети делают ...</a:t>
            </a:r>
          </a:p>
        </p:txBody>
      </p:sp>
    </p:spTree>
    <p:extLst>
      <p:ext uri="{BB962C8B-B14F-4D97-AF65-F5344CB8AC3E}">
        <p14:creationId xmlns=""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810473"/>
            <a:ext cx="41764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 загадка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239852" y="2780928"/>
            <a:ext cx="4680520" cy="3240360"/>
          </a:xfrm>
          <a:prstGeom prst="cloudCallout">
            <a:avLst>
              <a:gd name="adj1" fmla="val -44807"/>
              <a:gd name="adj2" fmla="val -707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Болеть мне некогда друзья,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В футбол, хоккей играю я.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И я собою очень горд,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Что дарит мне здоровье…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971600" y="980728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68737"/>
              <a:gd name="adj2" fmla="val 85830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Спорт!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5940152" y="1484784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://ingilizcebankasi.com/wp-content/uploads/hobil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3672408" cy="353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1043608" y="1149161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19872" y="1146793"/>
            <a:ext cx="3380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1999" y="4581128"/>
            <a:ext cx="3380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=""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53518"/>
              <a:gd name="adj2" fmla="val 6194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Зарядку!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cs614626.vk.me/v614626349/1504e/jDoiTOkjE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70" y="3284984"/>
            <a:ext cx="4479908" cy="2506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93" y="1412776"/>
            <a:ext cx="2540551" cy="39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0"/>
            <a:ext cx="9169192" cy="6876894"/>
          </a:xfrm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загадка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8642" y="2348880"/>
            <a:ext cx="4644516" cy="3888432"/>
          </a:xfrm>
          <a:prstGeom prst="cloudCallout">
            <a:avLst>
              <a:gd name="adj1" fmla="val -51992"/>
              <a:gd name="adj2" fmla="val -6025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Две дощечки на ногах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 две палочки в руках.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Если мы дощечки смажем,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Снежный экстра-класс покажем!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Зимние рекорды ближе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Тем, кто очень любит…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9" y="1412776"/>
            <a:ext cx="2540551" cy="39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532349" y="692696"/>
            <a:ext cx="3096344" cy="1296144"/>
          </a:xfrm>
          <a:prstGeom prst="cloudCallout">
            <a:avLst>
              <a:gd name="adj1" fmla="val 74512"/>
              <a:gd name="adj2" fmla="val 1203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Лыжи!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90442"/>
            <a:ext cx="2627337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bbsmile.com.ua/uploads/product/images/000/008/243/original/baby-ski-2012-756450_cervena.gif?13813879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92" y="2852937"/>
            <a:ext cx="3182459" cy="2944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993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загадка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1043608" y="1333158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563142" y="2099316"/>
            <a:ext cx="4753274" cy="3901206"/>
          </a:xfrm>
          <a:prstGeom prst="cloudCallout">
            <a:avLst>
              <a:gd name="adj1" fmla="val -73656"/>
              <a:gd name="adj2" fmla="val -26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Вокруг глубокий снег лежит,</a:t>
            </a: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А он легко поверх бежит.</a:t>
            </a: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Лишь с колеи сойти нельзя</a:t>
            </a: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Кто мчится к финишу, друзья?</a:t>
            </a:r>
            <a:endParaRPr lang="ru-RU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" y="-10546"/>
            <a:ext cx="9143999" cy="6899329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1619611" y="980728"/>
            <a:ext cx="2952328" cy="1728192"/>
          </a:xfrm>
          <a:prstGeom prst="cloudCallout">
            <a:avLst>
              <a:gd name="adj1" fmla="val 78075"/>
              <a:gd name="adj2" fmla="val 591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Лыжник!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90442"/>
            <a:ext cx="2627337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G:\5 класс 2013-2014\Олимпиада+Сочи 2014 Для уроков и классных часов\Конкурс презентаций Школьные олимпийские игры\Загадки Зимние виды спорта\cc3Xbks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3140968"/>
            <a:ext cx="3857625" cy="2894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загадка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139952" y="2636912"/>
            <a:ext cx="4320479" cy="3528392"/>
          </a:xfrm>
          <a:prstGeom prst="cloudCallout">
            <a:avLst>
              <a:gd name="adj1" fmla="val -69079"/>
              <a:gd name="adj2" fmla="val -453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Спорт на свете есть такой,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Популярен он зимой.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 полозьях ты бежишь,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 соперником спешишь.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971600" y="1314431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1638677" y="980728"/>
            <a:ext cx="3096344" cy="1296144"/>
          </a:xfrm>
          <a:prstGeom prst="cloudCallout">
            <a:avLst>
              <a:gd name="adj1" fmla="val 91443"/>
              <a:gd name="adj2" fmla="val 690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Лыжные гонки!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www.stc-ski.ru/images/s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19" y="2958775"/>
            <a:ext cx="4222997" cy="2890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350"/>
          <a:stretch/>
        </p:blipFill>
        <p:spPr bwMode="auto">
          <a:xfrm>
            <a:off x="6084168" y="1340768"/>
            <a:ext cx="2224040" cy="405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242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Home</cp:lastModifiedBy>
  <cp:revision>38</cp:revision>
  <dcterms:created xsi:type="dcterms:W3CDTF">2013-04-16T10:40:34Z</dcterms:created>
  <dcterms:modified xsi:type="dcterms:W3CDTF">2019-02-12T13:46:42Z</dcterms:modified>
</cp:coreProperties>
</file>