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da49\Desktop\лес\л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Лесные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опасности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2класс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44000" cy="201622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ГБОУ  Школа 887  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г.Москва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Преподаватель: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Бариненкова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И.А.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Ученица :  Дубровская Полина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4868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da49\Desktop\лес\1118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6774" y="422976"/>
            <a:ext cx="393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Ядовитые растения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136816"/>
            <a:ext cx="2579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 О М Н И !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916831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собирай ягоды, грибы, которые не знаешь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3" y="3141783"/>
            <a:ext cx="72505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бери старые грибы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2" y="3878958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Срезай грибы ножом, оставляя грибницу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1" y="5095835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сшибай мухоморы, они нужны деревьям и животным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da49\Desktop\лес\1118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6774" y="422976"/>
            <a:ext cx="393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Ядовитые растения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136816"/>
            <a:ext cx="2579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 О М Н И !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916831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собирай ягоды, грибы, которые не знаешь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3" y="3141783"/>
            <a:ext cx="72505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бери старые грибы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2" y="3878958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Срезай грибы ножом, оставляя грибницу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1" y="5095835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сшибай мухоморы, они нужны деревьям и животным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da49\Desktop\лес\oboik.ru_4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869160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лесу стоит помнить и о животных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pda49\Desktop\лес\Без названия (2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8612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da49\Desktop\лес\Без названия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da49\Desktop\лес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da49\Desktop\лес\Без названия (4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69" y="2996952"/>
            <a:ext cx="2459265" cy="1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da49\Desktop\лес\zaichen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5" y="2996952"/>
            <a:ext cx="2176603" cy="13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2309664"/>
            <a:ext cx="208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Лиса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843" y="2227330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Ёж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70" y="2256826"/>
            <a:ext cx="245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Медведь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4380229"/>
            <a:ext cx="245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65" y="4363927"/>
            <a:ext cx="2176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Заяц</a:t>
            </a:r>
          </a:p>
        </p:txBody>
      </p:sp>
    </p:spTree>
    <p:extLst>
      <p:ext uri="{BB962C8B-B14F-4D97-AF65-F5344CB8AC3E}">
        <p14:creationId xmlns:p14="http://schemas.microsoft.com/office/powerpoint/2010/main" val="30064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da49\Desktop\лес\oboik.ru_4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869160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лесу стоит помнить и о животных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pda49\Desktop\лес\Без названия (2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8612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da49\Desktop\лес\Без названия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da49\Desktop\лес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da49\Desktop\лес\Без названия (4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69" y="2996952"/>
            <a:ext cx="2459265" cy="1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da49\Desktop\лес\zaichen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5" y="2996952"/>
            <a:ext cx="2176603" cy="13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2309664"/>
            <a:ext cx="208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Лиса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843" y="2227330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Ёж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70" y="2256826"/>
            <a:ext cx="245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Медведь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4380229"/>
            <a:ext cx="245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065" y="4363927"/>
            <a:ext cx="2176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Заяц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94338" y="2996952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могут представлять опасность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2.57229E-6 L 0 -0.579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da49\Desktop\лес\oboik.ru_4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188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2636912"/>
            <a:ext cx="8568952" cy="22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  ВНИМАТЕЛЕН  В ЛЕСУ!</a:t>
            </a:r>
          </a:p>
          <a:p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22976"/>
            <a:ext cx="573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Хорошо в лесу летом и осенью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3" y="15713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Свежий воздух, сладкие ягоды, ароматные грибы манят нас в лес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645024"/>
            <a:ext cx="540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 отправляясь в лес нельзя забывать об опасностях, которые можно там встретить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 descr="C:\Users\pda49\Desktop\лес\57477.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84732"/>
            <a:ext cx="3039296" cy="171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4" name="Picture 6" descr="C:\Users\pda49\Desktop\лес\Без названия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18725"/>
            <a:ext cx="2762250" cy="1657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17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22976"/>
            <a:ext cx="573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Хорошо в лесу летом и осенью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3" y="15713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Свежий воздух, сладкие ягоды, ароматные грибы манят нас в лес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645024"/>
            <a:ext cx="540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 отправляясь в лес нельзя забывать об опасностях, которые можно там встретить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 descr="C:\Users\pda49\Desktop\лес\57477.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84732"/>
            <a:ext cx="3039296" cy="171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4" name="Picture 6" descr="C:\Users\pda49\Desktop\лес\Без названия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12074"/>
            <a:ext cx="2762250" cy="1657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904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3293" y="422976"/>
            <a:ext cx="3818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Опасные насекомые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pda49\Desktop\лес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2" y="1350060"/>
            <a:ext cx="2896347" cy="1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da49\Desktop\лес\о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5" y="3732425"/>
            <a:ext cx="2896347" cy="18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da49\Desktop\лес\шершень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3107" y="878822"/>
            <a:ext cx="1844629" cy="27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da49\Desktop\лес\шмель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81" y="3767245"/>
            <a:ext cx="2469374" cy="18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6361" y="3148361"/>
            <a:ext cx="289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пчела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60" y="5575389"/>
            <a:ext cx="289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1020" y="5661248"/>
            <a:ext cx="249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шмель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5437" y="3182470"/>
            <a:ext cx="276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шершень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3293" y="422976"/>
            <a:ext cx="3818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Опасные насекомые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pda49\Desktop\лес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2" y="1350060"/>
            <a:ext cx="2896347" cy="1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da49\Desktop\лес\о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5" y="3732425"/>
            <a:ext cx="2896347" cy="18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da49\Desktop\лес\шершень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3107" y="878822"/>
            <a:ext cx="1844629" cy="27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da49\Desktop\лес\шмель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81" y="3767245"/>
            <a:ext cx="2469374" cy="18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6361" y="3148361"/>
            <a:ext cx="289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пчела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60" y="5575389"/>
            <a:ext cx="289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1020" y="5661248"/>
            <a:ext cx="249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шмель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5437" y="3182470"/>
            <a:ext cx="276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шершень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3293" y="422976"/>
            <a:ext cx="3818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Опасные насекомые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136816"/>
            <a:ext cx="2579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 О М Н И !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916831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приближайся к пчелиным ульям, вблизи не делай резких движений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3" y="3141783"/>
            <a:ext cx="72505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разоряй осиные гнезда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2" y="3878958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насекомое рядом – подожди, пока оно улетит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1" y="5095835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Осы любят сладкое. Будь внимателен при приеме пищи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da49\Desktop\лес\15837jrUdOvEVkTfmlbi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3293" y="422976"/>
            <a:ext cx="3818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Опасные насекомые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136816"/>
            <a:ext cx="2579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 О М Н И !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916831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приближайся к пчелиным ульям, вблизи не делай резких движений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3" y="3141783"/>
            <a:ext cx="72505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разоряй осиные гнезда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2" y="3878958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насекомое рядом – подожди, пока оно улетит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1" y="5095835"/>
            <a:ext cx="725050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Осы любят сладкое. Будь внимателен при приеме пищи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da49\Desktop\лес\1118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6774" y="422976"/>
            <a:ext cx="393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Ядовитые растения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pda49\Desktop\лес\бл пога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60" y="1247022"/>
            <a:ext cx="3183139" cy="20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6760" y="3248372"/>
            <a:ext cx="3200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Бледная поганка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1" name="Picture 5" descr="C:\Users\pda49\Desktop\лес\му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60" y="3977879"/>
            <a:ext cx="3042614" cy="21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6760" y="6073595"/>
            <a:ext cx="304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Мухомор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2" name="Picture 6" descr="C:\Users\pda49\Desktop\лес\ворон гл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7880"/>
            <a:ext cx="3312368" cy="21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60768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Вороний глаз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3" name="Picture 7" descr="C:\Users\pda49\Desktop\лес\волч лы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4" y="1247022"/>
            <a:ext cx="3383664" cy="20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2483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Волчье лыко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da49\Desktop\лес\1118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6774" y="422976"/>
            <a:ext cx="393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Ядовитые растения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pda49\Desktop\лес\бл пога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60" y="1247022"/>
            <a:ext cx="3183139" cy="20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6760" y="3248372"/>
            <a:ext cx="3200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Бледная поганка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1" name="Picture 5" descr="C:\Users\pda49\Desktop\лес\му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60" y="3977879"/>
            <a:ext cx="3042614" cy="21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6760" y="6073595"/>
            <a:ext cx="304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Мухомор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2" name="Picture 6" descr="C:\Users\pda49\Desktop\лес\ворон гл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7880"/>
            <a:ext cx="3312368" cy="21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60768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Вороний глаз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3" name="Picture 7" descr="C:\Users\pda49\Desktop\лес\волч лы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4" y="1247022"/>
            <a:ext cx="3383664" cy="20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2483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Волчье лыко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299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Лесные опасности 2класс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опасности</dc:title>
  <dc:creator>Дмитрий Паненков</dc:creator>
  <cp:lastModifiedBy>oem</cp:lastModifiedBy>
  <cp:revision>17</cp:revision>
  <dcterms:created xsi:type="dcterms:W3CDTF">2020-01-20T13:47:02Z</dcterms:created>
  <dcterms:modified xsi:type="dcterms:W3CDTF">2020-02-02T10:46:03Z</dcterms:modified>
</cp:coreProperties>
</file>