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8" r:id="rId7"/>
    <p:sldId id="273" r:id="rId8"/>
    <p:sldId id="274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os=9&amp;img_url=https://st2.depositphotos.com/1394201/5738/i/950/depositphotos_57388173-stock-photo-child-girl-washing-hands-with.jpg&amp;text=%D1%84%D0%BE%D1%82%D0%BE+%D1%80%D0%B5%D0%B1%D0%B5%D0%BD%D0%BE%D0%BA+%D1%83%D0%BC%D1%8B%D0%B2%D0%B0%D0%B5%D1%82%D1%81%D1%8F.+%D0%BE%D0%B4%D0%B5%D0%B2%D0%B0%D0%B5%D1%82+%D0%B1%D1%80%D1%8E%D0%BA%D0%B8&amp;rpt=simage&amp;lr=16&amp;source=wiz" TargetMode="External"/><Relationship Id="rId13" Type="http://schemas.openxmlformats.org/officeDocument/2006/relationships/hyperlink" Target="https://yandex.ru/images/search?p=2&amp;source=wiz&amp;text=%D1%84%D0%BE%D1%82%D0%BE+%D0%B4%D0%B5%D1%82%D1%81%D0%BA%D0%B8%D0%B5+%D0%B1%D0%BE%D1%82%D0%B8%D0%BD%D0%BA%D0%B8+%D1%81%D1%82%D0%BE%D1%8F%D1%82+%D0%BF%D1%80%D0%B0%D0%B2%D0%B8%D0%BB%D1%8C%D0%BD%D0%BE&amp;pos=116&amp;rpt=simage&amp;img_url=https://www.fiyatgrafik.com/foto-12/marka-gercek-keci-kurk-erkek-bebek-kis-kar-boots-cocuk-boys-cizmeler-ayakkabi-cocuk-geanuine-deri-avustralya-ayak-bilegi-cizmele.jpg&amp;lr=16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yandex.ru/images/search?pos=8&amp;img_url=https://image.shutterstock.com/z/stock-photo-happy-little-girl-toilet-57763789.jpg&amp;text=%D1%84%D0%BE%D1%82%D0%BE+%D1%80%D0%B5%D0%B1%D0%B5%D0%BD%D0%BE%D0%BA+%D1%83%D0%BC%D1%8B%D0%B2%D0%B0%D0%B5%D1%82%D1%81%D1%8F.+%D0%BE%D0%B4%D0%B5%D0%B2%D0%B0%D0%B5%D1%82+%D0%B1%D1%80%D1%8E%D0%BA%D0%B8&amp;rpt=simage&amp;lr=16&amp;source=wiz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os=7&amp;img_url=https://img.haikudeck.com/mg/0E628736-64F2-4DAD-AF06-3BB16DA5B345.jpg&amp;text=%D1%84%D0%BE%D1%82%D0%BE+%D1%80%D0%B5%D0%B1%D0%B5%D0%BD%D0%BE%D0%BA+%D1%83%D0%BC%D1%8B%D0%B2%D0%B0%D0%B5%D1%82%D1%81%D1%8F.+%D0%BE%D0%B4%D0%B5%D0%B2%D0%B0%D0%B5%D1%82+%D0%B1%D1%80%D1%8E%D0%BA%D0%B8&amp;rpt=simage&amp;lr=16&amp;source=wiz" TargetMode="External"/><Relationship Id="rId11" Type="http://schemas.openxmlformats.org/officeDocument/2006/relationships/hyperlink" Target="https://yandex.ru/images/search?p=3&amp;source=wiz&amp;text=%D1%84%D0%BE%D1%82%D0%BE+%D1%80%D0%B5%D0%B1%D0%B5%D0%BD%D0%BE%D0%BA+%D0%BE%D0%B4%D0%B5%D0%B2%D0%B0%D0%B5%D1%82+%D0%B1%D0%BE%D1%82%D0%B8%D0%BD%D0%BA%D0%B8+%D0%BA%D1%83%D1%80%D1%82%D0%BA%D1%83&amp;pos=123&amp;rpt=simage&amp;img_url=https://studmost.ru/wp-content/uploads/razmer-obuvi-u-detej-tablica_4.jpg&amp;lr=16" TargetMode="External"/><Relationship Id="rId5" Type="http://schemas.openxmlformats.org/officeDocument/2006/relationships/hyperlink" Target="http://yandex.ru/clck/jsredir?from=yandex.ru;images/search;images;;&amp;text=&amp;etext=8871.B2rHXhU_0b2PHRBPnec25Aw1SKy-dgoC06Q5_8MuLT_C3u0rPt4TOIc9cQyRNFEtnE_IZNHW898_SkcQM14PqfeI5pBUY1S2jqYazlyGMk8w7jb5Zkk3mT8fnx6aHrj9.e2143da85fd98e1383085f4c692507739738a188&amp;uuid=&amp;state=tid_Wvm4RM28ca_MiO4Ne9osTPtpHS9wicjEF5X7fRziVPIHCd9FyQ,,&amp;data=UlNrNmk5WktYejY4cHFySjRXSWhXTjJ5d2Y5aFMybzlRcnozMUJ2REZkQ0hlcGp1MDNNeFphaWdPME1kclJ2cUszTEhFeGppNnBEZVRsc0pGMWgteXRIVU1mR0dRRnREWmRzdEw5akdhcFY5ZEtVS1dPbmhIN3pTdzNleHFabzdwb09KX1dQOEVCU1p4Tk1fT1BQV0dyX2FnWWV0am1ZcXRKOXR2QmJmLUdBb1V4NEJDRzViYlEsLA,,&amp;sign=c720eb79de76416e2793122fec87a3dd&amp;keyno=0&amp;b64e=2&amp;l10n=ru" TargetMode="External"/><Relationship Id="rId10" Type="http://schemas.openxmlformats.org/officeDocument/2006/relationships/hyperlink" Target="https://yandex.ru/images/search?pos=11&amp;img_url=https://st.depositphotos.com/1011833/3711/i/950/depositphotos_37116823-stock-photo-kid-washing-hands-in-bathroom.jpg&amp;text=%D1%84%D0%BE%D1%82%D0%BE+%D1%80%D0%B5%D0%B1%D0%B5%D0%BD%D0%BE%D0%BA+%D1%83%D0%BC%D1%8B%D0%B2%D0%B0%D0%B5%D1%82%D1%81%D1%8F.+%D0%BE%D0%B4%D0%B5%D0%B2%D0%B0%D0%B5%D1%82+%D0%B1%D1%80%D1%8E%D0%BA%D0%B8&amp;rpt=simage&amp;lr=16&amp;source=wiz" TargetMode="External"/><Relationship Id="rId4" Type="http://schemas.openxmlformats.org/officeDocument/2006/relationships/hyperlink" Target="https://yandex.ru/images/search?pos=6&amp;img_url=https://avatars.mds.yandex.net/get-zen_doc/1781567/pub_5cf66c0623e30800b09e50f8_5cf68355db7fa500b0ccfdc2/scale_1200&amp;text=%D1%84%D0%BE%D1%82%D0%BE+%D1%80%D0%B5%D0%B1%D0%B5%D0%BD%D0%BE%D0%BA+%D1%83%D0%BC%D1%8B%D0%B2%D0%B0%D0%B5%D1%82%D1%81%D1%8F.+%D0%BE%D0%B4%D0%B5%D0%B2%D0%B0%D0%B5%D1%82+%D0%B1%D1%80%D1%8E%D0%BA%D0%B8&amp;rpt=simage&amp;lr=16&amp;source=wiz" TargetMode="External"/><Relationship Id="rId9" Type="http://schemas.openxmlformats.org/officeDocument/2006/relationships/hyperlink" Target="https://yandex.ru/images/search?pos=10&amp;img_url=https://st2.depositphotos.com/1394201/8589/i/950/depositphotos_85898918-stock-photo-child-washing-hands.jpg&amp;text=%D1%84%D0%BE%D1%82%D0%BE+%D1%80%D0%B5%D0%B1%D0%B5%D0%BD%D0%BE%D0%BA+%D1%83%D0%BC%D1%8B%D0%B2%D0%B0%D0%B5%D1%82%D1%81%D1%8F.+%D0%BE%D0%B4%D0%B5%D0%B2%D0%B0%D0%B5%D1%82+%D0%B1%D1%80%D1%8E%D0%BA%D0%B8&amp;rpt=simage&amp;lr=16&amp;source=wiz" TargetMode="Externa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yandex.ru/images/search?pos=7&amp;img_url=https://changerpress.com/images/getting-dressed-clipart-morning.jpg&amp;text=%D1%84%D0%BE%D1%82%D0%BE+%D1%80%D0%B5%D0%B1%D0%B5%D0%BD%D0%BE%D0%BA+%D0%BE%D0%B4%D0%B5%D0%B2%D0%B0%D0%B5%D1%82+%D1%84%D1%83%D1%82%D0%B1%D0%BE%D0%BB%D0%BA%D1%83&amp;rpt=simage&amp;lr=16&amp;source=wi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yandex.ru/images/search?pos=0&amp;img_url=https://st3.depositphotos.com/3591429/15339/i/950/depositphotos_153394034-stock-photo-liitle-boy-dressing-his-pants.jpg&amp;text=%D1%84%D0%BE%D1%82%D0%BE+%D1%80%D0%B5%D0%B1%D0%B5%D0%BD%D0%BE%D0%BA+%D1%83%D0%BC%D1%8B%D0%B2%D0%B0%D0%B5%D1%82%D1%81%D1%8F.+%D0%BE%D0%B4%D0%B5%D0%B2%D0%B0%D0%B5%D1%82+%D0%B1%D1%80%D1%8E%D0%BA%D0%B8&amp;rpt=simage&amp;lr=16&amp;source=wiz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=2&amp;source=wiz&amp;text=%D1%84%D0%BE%D1%82%D0%BE+%D0%B4%D0%B5%D1%82%D0%B8+%D0%B4%D0%B5%D0%BB%D0%B0%D1%8E+%D1%81%D0%B0%D0%BC%D0%BE%D1%81%D1%82%D0%BE%D1%8F%D1%82%D0%B5%D0%BB%D1%8C%D0%BD%D0%BE+%D0%B4%D0%B5%D0%BB%D0%B0&amp;pos=99&amp;rpt=simage&amp;img_url=https://st2.depositphotos.com/1394201/5305/i/950/depositphotos_53055209-stock-photo-mother-and-kid-prepare-cookies.jpg&amp;lr=16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1&amp;source=wiz&amp;text=%D1%84%D0%BE%D1%82%D0%BE+%D0%B4%D0%B5%D1%82%D0%B8+%D0%B4%D0%B5%D0%BB%D0%B0%D1%8E+%D1%81%D0%B0%D0%BC%D0%BE%D1%81%D1%82%D0%BE%D1%8F%D1%82%D0%B5%D0%BB%D1%8C%D0%BD%D0%BE+%D0%B4%D0%B5%D0%BB%D0%B0&amp;pos=57&amp;rpt=simage&amp;img_url=https://3.bp.blogspot.com/-hJE9dTPi2Xc/WUplLFhL6tI/AAAAAAAAAjE/w76p9x7GKo0iF9Ryim7dSgcLszrteEC2ACLcBGAs/s1600/%D0%9D%D0%95+%D0%94%D0%95%D0%9B%D0%90%D0%99%D0%A2%D0%95+%D0%A0%D0%90%D0%91%D0%9E%D0%A2%D0%A3+%D0%97%D0%90+%D0%94%D0%95%D0%A2%D0%95%D0%99.jpg&amp;lr=16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yandex.ru/images/search?p=4&amp;source=wiz&amp;text=%D1%84%D0%BE%D1%82%D0%BE+%D0%B4%D0%B5%D1%82%D0%B8+%D0%B4%D0%B5%D0%BB%D0%B0%D1%8E+%D1%81%D0%B0%D0%BC%D0%BE%D1%81%D1%82%D0%BE%D1%8F%D1%82%D0%B5%D0%BB%D1%8C%D0%BD%D0%BE+%D0%B4%D0%B5%D0%BB%D0%B0&amp;pos=183&amp;rpt=simage&amp;img_url=https://c8.alamy.com/comp/BEM7RT/father-and-child-watering-flowers-BEM7RT.jpg&amp;lr=16" TargetMode="Externa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yandex.ru/images/search?p=2&amp;source=wiz&amp;text=%D1%84%D0%BE%D1%82%D0%BE+%D0%B4%D0%B5%D1%82%D0%B8+%D0%B4%D0%B5%D0%BB%D0%B0%D1%8E+%D1%81%D0%B0%D0%BC%D0%BE%D1%81%D1%82%D0%BE%D1%8F%D1%82%D0%B5%D0%BB%D1%8C%D0%BD%D0%BE+%D0%B4%D0%B5%D0%BB%D0%B0&amp;pos=94&amp;rpt=simage&amp;img_url=https://st2.depositphotos.com/1761942/7048/i/950/depositphotos_70484659-stock-photo-happy-little-blond-kid-boy.jpg&amp;lr=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os=7&amp;img_url=https://www.4nono.com/wp-content/uploads/2015/06/%D9%8A%D8%AC%D9%85%D8%B9-%D8%A7%D9%84%D8%B9%D8%A7%D8%A8%D9%87.jpg&amp;text=%D1%84%D0%BE%D1%82%D0%BE+%D1%80%D0%B5%D0%B1%D0%B5%D0%BD%D0%BE%D0%BA+%D1%81%D0%BE%D0%B1%D0%B8%D1%80%D0%B0%D0%B5%D1%82+%D0%B8%D0%B3%D1%80%D1%83%D1%88%D0%BA%D0%B8&amp;rpt=simage&amp;lr=16&amp;source=wiz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yandex.ru/images/search?pos=18&amp;img_url=https://berg-shop.ru/upload/iblock/e47/845500_A.jpg&amp;text=%D1%84%D0%BE%D1%82%D0%BE+%D1%80%D0%B5%D0%B1%D0%B5%D0%BD%D0%BE%D0%BA+%D1%81%D0%BE%D0%B1%D0%B8%D1%80%D0%B0%D0%B5%D1%82+%D0%B8%D0%B3%D1%80%D1%83%D1%88%D0%BA%D0%B8&amp;rpt=simage&amp;lr=16&amp;source=wi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yandex.ru/images/search?pos=18&amp;img_url=https://st.depositphotos.com/1854227/3118/i/950/depositphotos_31182767-stock-photo-father-and-son.jpg&amp;text=%D1%84%D0%BE%D1%82%D0%BE+%D1%80%D0%B5%D0%B1%D0%B5%D0%BD%D0%BE%D0%BA+%D1%82%D1%80%D1%83%D0%B4%D0%B8%D1%82%D1%81%D1%8F+%D1%81+%D1%80%D0%BE%D0%B4%D0%B8%D1%82%D0%B5%D0%BB%D1%8F%D0%BC%D0%B8&amp;rpt=simage&amp;lr=16&amp;source=wi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yandex.ru/images/search?pos=17&amp;img_url=https://st.depositphotos.com/2309453/3457/i/950/depositphotos_34576703-stock-photo-young-family-cooking-in-the.jpg&amp;text=%D1%84%D0%BE%D1%82%D0%BE+%D1%80%D0%B5%D0%B1%D0%B5%D0%BD%D0%BE%D0%BA+%D1%82%D1%80%D1%83%D0%B4%D0%B8%D1%82%D1%81%D1%8F+%D1%81+%D1%80%D0%BE%D0%B4%D0%B8%D1%82%D0%B5%D0%BB%D1%8F%D0%BC%D0%B8&amp;rpt=simage&amp;lr=16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3&amp;source=wiz&amp;text=%D1%84%D0%BE%D1%82%D0%BE+%D0%B4%D0%B5%D1%82%D0%B8+%D0%B4%D0%B5%D0%BB%D0%B0%D1%8E+%D1%81%D0%B0%D0%BC%D0%BE%D1%81%D1%82%D0%BE%D1%8F%D1%82%D0%B5%D0%BB%D1%8C%D0%BD%D0%BE+%D0%B4%D0%B5%D0%BB%D0%B0&amp;pos=141&amp;rpt=simage&amp;img_url=https://cs8.pikabu.ru/video/2016/07/03/7/og_og_1467545780345786163.jpg&amp;lr=16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andex.ru/images/search?p=4&amp;source=wiz&amp;text=%D1%84%D0%BE%D1%82%D0%BE+%D0%B4%D0%B5%D1%82%D0%B8+%D0%B4%D0%B5%D0%BB%D0%B0%D1%8E+%D1%81%D0%B0%D0%BC%D0%BE%D1%81%D1%82%D0%BE%D1%8F%D1%82%D0%B5%D0%BB%D1%8C%D0%BD%D0%BE+%D0%B4%D0%B5%D0%BB%D0%B0&amp;pos=185&amp;rpt=simage&amp;img_url=https://gigiena.com/wp-content/uploads/2019/01/sekrety-kormyashhej-mamy.jpg&amp;lr=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os=18&amp;img_url=https://rebenok.by/pics/images/1619x1080_0xc0a8399f_18641073981476706744.jpeg&amp;text=%D1%84%D0%BE%D1%82%D0%BE+%D0%B4%D0%B5%D1%82%D0%B8+%D0%B4%D0%B5%D0%BB%D0%B0%D1%8E+%D1%81%D0%B0%D0%BC%D0%BE%D1%81%D1%82%D0%BE%D1%8F%D1%82%D0%B5%D0%BB%D1%8C%D0%BD%D0%BE+%D0%B4%D0%B5%D0%BB%D0%B0&amp;rpt=simage&amp;lr=16&amp;source=wiz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andex.ru/images/search?pos=22&amp;img_url=https://babydouv.ru/wp-content/uploads/2017/10/4.jpeg&amp;text=%D1%84%D0%BE%D1%82%D0%BE+%D0%B4%D0%B5%D1%82%D0%B8+%D0%B4%D0%B5%D0%BB%D0%B0%D1%8E+%D1%81%D0%B0%D0%BC%D0%BE%D1%81%D1%82%D0%BE%D1%8F%D1%82%D0%B5%D0%BB%D1%8C%D0%BD%D0%BE+%D0%B4%D0%B5%D0%BB%D0%B0&amp;rpt=simage&amp;lr=16&amp;source=wi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tkiportal.ru/wp-content/uploads/2018/04/Samostoyatelnost-rebenka-63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yandex.ru/images/search?p=3&amp;source=wiz&amp;text=%D1%84%D0%BE%D1%82%D0%BE+%D0%B4%D0%B5%D1%82%D0%B8+%D0%B4%D0%B5%D0%BB%D0%B0%D1%8E+%D1%81%D0%B0%D0%BC%D0%BE%D1%81%D1%82%D0%BE%D1%8F%D1%82%D0%B5%D0%BB%D1%8C%D0%BD%D0%BE+%D0%B4%D0%B5%D0%BB%D0%B0&amp;pos=129&amp;rpt=simage&amp;img_url=https://babydaytime.ru/wp-content/uploads/2019/10/3-9.jpg&amp;lr=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detkiportal.ru/wp-content/uploads/2018/04/Samostoyatelnost-rebenka-5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yandex.ru/images/search?p=2&amp;source=wiz&amp;text=%D1%84%D0%BE%D1%82%D0%BE+%D0%B4%D0%B5%D1%82%D0%B8+%D0%B4%D0%B5%D0%BB%D0%B0%D1%8E+%D1%81%D0%B0%D0%BC%D0%BE%D1%81%D1%82%D0%BE%D1%8F%D1%82%D0%B5%D0%BB%D1%8C%D0%BD%D0%BE+%D0%B4%D0%B5%D0%BB%D0%B0&amp;pos=93&amp;rpt=simage&amp;img_url=https://luckclub.ru/images/luckclub/2018/03/kak-nauchit-rebenka-zavyazyvat-shnurki.jpg&amp;lr=1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yandex.ru/images/search?p=2&amp;source=wiz&amp;text=%D1%84%D0%BE%D1%82%D0%BE+%D0%B4%D0%B5%D1%82%D0%B8+%D0%B4%D0%B5%D0%BB%D0%B0%D1%8E+%D1%81%D0%B0%D0%BC%D0%BE%D1%81%D1%82%D0%BE%D1%8F%D1%82%D0%B5%D0%BB%D1%8C%D0%BD%D0%BE+%D0%B4%D0%B5%D0%BB%D0%B0&amp;pos=86&amp;rpt=simage&amp;img_url=https://ds04.infourok.ru/uploads/ex/04fa/00076b81-8aeb7d42/hello_html_m21a07d2c.jpg&amp;lr=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yandex.ru/images/search?pos=12&amp;img_url=https://st.depositphotos.com/2444073/3111/i/950/depositphotos_31117159-stock-photo-boy-getting-dressed.jpg&amp;text=%D1%84%D0%BE%D1%82%D0%BE+%D1%80%D0%BE%D0%B4%D0%B8%D1%82%D0%B5%D0%BB%D1%8C+%D0%BE%D0%B4%D0%B5%D0%B2%D0%B0%D0%B5%D1%82+%D1%80%D0%B5%D0%B1%D0%B5%D0%BD%D0%BA%D0%B0+&amp;rpt=simage&amp;lr=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914400"/>
            <a:ext cx="11430000" cy="8572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28600"/>
            <a:ext cx="990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МДОУ «Детский сад № 37»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г.Ярославль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Воспитываем  у детей  самостоятельность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" name="Picture 4" descr="C:\Users\пользователь\Desktop\Boys_Glasses_Cup_Laptops_514735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05000"/>
            <a:ext cx="5715000" cy="33002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ФОМЕНКО ЛЮБОВЬ ГЕОРГИЕВНА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029200" y="1259182"/>
            <a:ext cx="381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914400"/>
            <a:ext cx="11430000" cy="8564603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0"/>
            <a:ext cx="944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Приёмы  вовлечения ребенка в труд по самообслуживанию.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81400" y="1143000"/>
            <a:ext cx="4953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обучении используйте игровые приёмы и ситуации: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авай покажем мишке как ты одеваешь ботинки»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«Посмотри, зайке нравиться, как ты моешь ручки сам»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238283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  <a:hlinkClick r:id="rId4"/>
              </a:rPr>
              <a:t>  </a:t>
            </a:r>
            <a:endParaRPr kumimoji="0" lang="ru-RU" sz="15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"/>
                <a:cs typeface="Arial" pitchFamily="34" charset="0"/>
              </a:rPr>
              <a:t>1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"/>
                <a:cs typeface="Arial" pitchFamily="34" charset="0"/>
                <a:hlinkClick r:id="rId4"/>
              </a:rPr>
              <a:t>200×630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238283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7700"/>
                </a:solidFill>
                <a:effectLst/>
                <a:latin typeface="Helvetica"/>
                <a:cs typeface="Arial" pitchFamily="34" charset="0"/>
                <a:hlinkClick r:id="rId5" tooltip="Wachanga.com"/>
              </a:rPr>
              <a:t>Wachanga.com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Как приучить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ребенка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 мыть руки.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  <a:hlinkClick r:id="rId6"/>
              </a:rPr>
              <a:t>  </a:t>
            </a:r>
            <a:endParaRPr kumimoji="0" lang="ru-RU" sz="19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  <a:hlinkClick r:id="rId7"/>
              </a:rPr>
              <a:t>  </a:t>
            </a:r>
            <a:endParaRPr kumimoji="0" lang="ru-RU" sz="19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  <a:hlinkClick r:id="rId8"/>
              </a:rPr>
              <a:t>  </a:t>
            </a:r>
            <a:endParaRPr kumimoji="0" lang="ru-RU" sz="19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  <a:hlinkClick r:id="rId9"/>
              </a:rPr>
              <a:t>  </a:t>
            </a:r>
            <a:endParaRPr kumimoji="0" lang="ru-RU" sz="19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  <a:hlinkClick r:id="rId10"/>
              </a:rPr>
              <a:t>  </a:t>
            </a:r>
            <a:endParaRPr kumimoji="0" lang="ru-RU" sz="18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</a:b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</p:txBody>
      </p:sp>
      <p:pic>
        <p:nvPicPr>
          <p:cNvPr id="44" name="Рисунок 43" descr="Для таких детей ничего не стоит купить качественную, идеально подходящую об...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" y="13716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457200" y="3429000"/>
            <a:ext cx="487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ребёнок постоянно путает левый и правый ботинок, покажите ему как они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«дружат»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Поставьте ботинки правильно, найдите у каждого ботинка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«носик»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покажите, как они смотрят друг на друга. Потом покажите, как ботиночки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«поссорились»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(носки ботинок смотрят в разные стороны)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вместе с ребенком поставьте их правильно —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«подружите»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" name="Рисунок 46" descr="2019 новая мода мальчиков Мартин сапоги детские хлопчатобумажные сапоги дев...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35814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868403"/>
            <a:ext cx="11430000" cy="85646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19600" y="11430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 ребенок путает, где передняя, а где задняя половина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надевает её задом наперёд,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обратите внимание ребёнка на отличительные признаки.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спереди на одежде всегда есть картинка или кармашек, тогда будет достаточно пояснить малышу. Что перёд находиться там, где картинка.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Je moet natuurlijk wel even de tijd nemen om het je kleine muppet te leren...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868403"/>
            <a:ext cx="11430000" cy="85646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5800" y="1295400"/>
            <a:ext cx="441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научить ребёнка надевать брюки?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учиться этому сидя на стуле или на полу, потом ребенок сможет надевать брюки и стоя – но это уже следующий этап.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Покажите ребёнку, что у него есть   две ножки, попросите выпрямить ноги и положить брюки на ноги. А в брюках есть два 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«окошка»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скажите поговорку: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«Каждой ножке – своё окошко»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поговорка очень хорошо запоминается детьми, напоминайте им эту  фразу  перед  одеванием  брюк.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Мальчик получая одетый самостоятельно стоковые изображения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68185"/>
            <a:ext cx="3657600" cy="427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914400"/>
            <a:ext cx="11430000" cy="8564603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 rot="10800000" flipV="1">
            <a:off x="4343400" y="762000"/>
            <a:ext cx="4191000" cy="2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ребёнка нужно по схеме: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«показать → сделать вместе → дать сделать с подсказкой → дать сделать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Причём  пункты  «сделать вместе»  или  «сделать  с  подсказкой»  придётся  повторять  далеко  не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 раз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Воспитываем характер ребенка. 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8382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#5363 Помощник 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10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Моя маленькая хозяйка или как научить ребенка порядку и уюту, с детства.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38100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66800" y="1524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для проявления самостоятельности: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-1219200"/>
            <a:ext cx="11430000" cy="8564603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0" y="1295400"/>
            <a:ext cx="434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Воспитывая самостоятельность, старайтесь, как можно реже прибегать к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замечаниям, наставлениям, порицаниям.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опирайтесь на поощрения и похвалу!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Похвала не должна быть фальшивой, преувеличенной. Она должна быть заслуженной.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Объективная оценка помогает укреплять у детей желание делать всё самим,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преодолевать трудности, добиваться  результата.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“Цель воспитания – научить наших детей обходиться без нас.” 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868403"/>
            <a:ext cx="11430000" cy="85646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8200" y="990600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Никогда не надо делать за ребёнка того, что он может сделать сам, — это должно стать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правилом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для  всех родителей, если  вы  хотите сформировать  у  ребенка активность,  инициативу, усидчивость и  трудолюбие.</a:t>
            </a:r>
            <a:endParaRPr lang="ru-RU" dirty="0"/>
          </a:p>
        </p:txBody>
      </p:sp>
      <p:pic>
        <p:nvPicPr>
          <p:cNvPr id="9" name="Рисунок 8" descr="Перед записью в детский сад: навыки, которые должны быть у ребенка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0668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Мальчик собирает игрушки - фото. 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886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914400"/>
            <a:ext cx="11430000" cy="85646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29200" y="1295400"/>
            <a:ext cx="373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Запаситесь  терпением  и создайте условия, в которых у ребенка будет возможность принимать  свои  решения, учится на ошибках и нести ответственность  за  свои действия  и  у  вас  все получитс</a:t>
            </a:r>
            <a:r>
              <a:rPr lang="ru-RU" sz="2000" dirty="0" smtClean="0">
                <a:latin typeface="Georgia" pitchFamily="18" charset="0"/>
              </a:rPr>
              <a:t>я.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2" name="Рисунок 11" descr="Возможности использования материнского капитала. 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42672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1" y="-838200"/>
            <a:ext cx="11582401" cy="8686799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66800" y="533400"/>
            <a:ext cx="7086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  за  внимание!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Подавайте  правильный  пример, и  ваши  дети  будут самостоятельны  и  инициативны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пехов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развитии 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оля участия мужа в уходе за детьми и в домашних делах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438400"/>
            <a:ext cx="609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838200"/>
            <a:ext cx="11430000" cy="856460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28800" y="381000"/>
            <a:ext cx="693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самостоятельность?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 меня вот эта бесит. сколько неопытных мам так сделали и дети слетели на п..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48200" y="1143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постоянно  развивающееся  личностное  качество,  первоосновы  которого закладываются 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4400" y="26670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развивается постепенно, и начинается  этот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 достаточно  рано.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Как быть папой&amp;quot;, где показывает как он учит своего ребенка делать ...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1148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 rot="10800000" flipV="1">
            <a:off x="381000" y="4390579"/>
            <a:ext cx="419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Самостоятельность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рождается сама по себе, она воспитывается и развивается.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9144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8382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ребёнка обусловлена  природой  его развития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 неотъемлемый компонент  становления личности.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этого  периода  мы  не получим  взрослого  человека.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к научить ребенка быть самостоятельным. 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3716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Четыре этапа воспитания детей.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8100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0"/>
            <a:ext cx="9296400" cy="18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Как  происходит формирование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самостоятельности  у  детей.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762000" y="3624589"/>
            <a:ext cx="358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трём годам у ребёнка резко возрастает стремление к самостоятельности и независимости от взрослого, как в действиях, так и в желаниях.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появляется устойчивое желание  самоутвердиться.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-13716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00600" y="3048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сегда ли у безответственных родителей вырастают более самостоятельные дети? 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334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381000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Стремясь сделать всё за ребёнка, мы причиняем ему большой вред, лишая его самостоятельности, подрывая у него веру в свои собственные силы, приучая надеяться на других,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могут вырасти пассивными   и  ленивыми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3352800"/>
            <a:ext cx="358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Ошибка многих родителей, когда они подавляют  самостоятельность ребёнка  словами: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ты долго возишься, дай я быстрее…»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«Ты не умеешь, ты ещё маленький, давай я…»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detkiportal.ru/wp-content/uploads/2018/04/Samostoyatelnost-rebenka-63-240x220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8" name="Рисунок 7" descr="https://detkiportal.ru/wp-content/uploads/2018/04/Samostoyatelnost-rebenka-5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5240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76800" y="1219200"/>
            <a:ext cx="3581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Самостоятельность ни в коем случае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подавлять – это приводит к осложнениям в отношениях ребёнка  и  взрослого.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из них –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негативизм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 е. непослушание или нежелание выполнять указания взрослого, а стремление делать всё наоборот.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–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упрямство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ребёнок будет настаивать на своём просто потому, что он этого потребовал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1" y="-838200"/>
            <a:ext cx="11582401" cy="8686799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71600" y="5334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304800"/>
            <a:ext cx="80772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«Что  дети  могут  выполнять  самостоятельно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 младшем возрасте?»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Мыть руки, засучивая рукава; мыть лицо, не разбрызгивая воду; правильно пользоваться мылом; не мочить одежду; сухо вытираться полотенцем, без напоминания вешать его на отведённое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Одеваться и раздеваться в определённой последовательности; одежду снимать, складывать, вешать, выворачивать на лицевую сторону; надевать одежду, пуговицы расстегивать и застёгивать.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Замечать непорядок в одежде и самостоятельно устранять его или обращаться за помощью к взрослому.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Своевременно пользоваться носовым платком, туалетом.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Пить из чашки; есть, хорошо пережевывая пищу с закрытым ртом.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 пользоваться ложкой, вилкой, салфеткой.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Убирать игрушки, книжки, строительный материал в определённое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914400"/>
            <a:ext cx="11430000" cy="85646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95800" y="1524000"/>
            <a:ext cx="388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Главной ошибкой многих родителей является –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гиперопека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т.е.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чрезмерная опека ребёнка.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Многие мамы и папы спешат на помощь, даже если ребёнок их об этом не просит.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ребенка что –то не получается не спешите сделать за него, дайте возможность проявить ребёнку настойчивость и добиться результата.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2200" y="6858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Ошибки   родителей.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Как ребенка приучать самостоятельно одеваться? 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7526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609600"/>
            <a:ext cx="11430000" cy="8564603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0" y="914400"/>
            <a:ext cx="381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родителей является, 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требование от ребёнка, убирать вещи на свои места,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сами мы пренебрегаем этим простым правилом.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Навыки самообслуживания прививаются быстрее, если взрослый покажет и прокомментирует на примере, как, что и в каком порядке делать.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важен пример папы, а для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пример  мамы.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ак стать самым лучшим родителем для своего ребёнка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447800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609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Фоменко Л.Г.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самодисциплины  у  детей.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8" name="Picture 4" descr="C:\Users\пользователь\Desktop\Boys_Glasses_Cup_Laptops_514735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6356"/>
            <a:ext cx="4419600" cy="269957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762000"/>
            <a:ext cx="11430000" cy="857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43400" y="4813994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pic>
        <p:nvPicPr>
          <p:cNvPr id="11" name="Picture 5" descr="C:\Users\пользователь\Desktop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868403"/>
            <a:ext cx="11430000" cy="8564603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724400" y="990600"/>
            <a:ext cx="396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одной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является, потеря родителями терпения и торопливости ребёнка.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торопить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ребёнка с выполнением, какого – либо действия, надо дать ему возможность выполнять всё спокойно.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надо упрекать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в медлительности и небрежности, это может вызывать отрицательное эмоциональное состояние, повлечь за собой нежелание принять участие в труде следующий 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аучить малыша быстро одевать себя намного легче, чем кажется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822</Words>
  <Application>Microsoft Office PowerPoint</Application>
  <PresentationFormat>Экран (4:3)</PresentationFormat>
  <Paragraphs>182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  <vt:lpstr>  Педагог-психолог Фоменко Л.Г. Воспитание самодисциплины  у  детей.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37». Воспитание самодисциплины  у  детей.</dc:title>
  <dc:creator>пользователь</dc:creator>
  <cp:lastModifiedBy>пользователь</cp:lastModifiedBy>
  <cp:revision>93</cp:revision>
  <dcterms:created xsi:type="dcterms:W3CDTF">2020-04-08T08:12:01Z</dcterms:created>
  <dcterms:modified xsi:type="dcterms:W3CDTF">2020-04-16T08:24:47Z</dcterms:modified>
</cp:coreProperties>
</file>