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90" r:id="rId4"/>
    <p:sldMasterId id="2147483704" r:id="rId5"/>
    <p:sldMasterId id="2147483718" r:id="rId6"/>
    <p:sldMasterId id="2147483732" r:id="rId7"/>
    <p:sldMasterId id="2147483746" r:id="rId8"/>
  </p:sldMasterIdLst>
  <p:sldIdLst>
    <p:sldId id="257" r:id="rId9"/>
    <p:sldId id="256" r:id="rId10"/>
    <p:sldId id="258" r:id="rId11"/>
    <p:sldId id="259" r:id="rId12"/>
    <p:sldId id="264" r:id="rId13"/>
    <p:sldId id="265" r:id="rId14"/>
    <p:sldId id="266" r:id="rId15"/>
    <p:sldId id="267" r:id="rId16"/>
    <p:sldId id="262" r:id="rId17"/>
    <p:sldId id="269" r:id="rId18"/>
    <p:sldId id="297" r:id="rId19"/>
    <p:sldId id="263" r:id="rId20"/>
    <p:sldId id="260" r:id="rId21"/>
    <p:sldId id="271" r:id="rId22"/>
    <p:sldId id="298" r:id="rId23"/>
    <p:sldId id="261" r:id="rId24"/>
    <p:sldId id="272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6600FF"/>
    <a:srgbClr val="FF0066"/>
    <a:srgbClr val="FF33CC"/>
    <a:srgbClr val="FF99FF"/>
    <a:srgbClr val="00FF00"/>
    <a:srgbClr val="FFFF66"/>
    <a:srgbClr val="9966FF"/>
    <a:srgbClr val="33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42" autoAdjust="0"/>
    <p:restoredTop sz="94660"/>
  </p:normalViewPr>
  <p:slideViewPr>
    <p:cSldViewPr>
      <p:cViewPr varScale="1">
        <p:scale>
          <a:sx n="87" d="100"/>
          <a:sy n="87" d="100"/>
        </p:scale>
        <p:origin x="-199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15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936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120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589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29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491880" y="5877272"/>
            <a:ext cx="2088232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Узнать 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333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196" y="21328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347864" y="5877272"/>
            <a:ext cx="2376264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hlinkClick r:id="rId2" action="ppaction://hlinksldjump"/>
              </a:rPr>
              <a:t>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895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491880" y="5877272"/>
            <a:ext cx="2088232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Узнать 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96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196" y="21328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347864" y="5877272"/>
            <a:ext cx="2376264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sldjump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19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2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49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09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1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5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12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58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2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491880" y="5877272"/>
            <a:ext cx="2088232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Узнать 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33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196" y="21328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347864" y="5877272"/>
            <a:ext cx="2376264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hlinkClick r:id="rId2" action="ppaction://hlinksldjump"/>
              </a:rPr>
              <a:t>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6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2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4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0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09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4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4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5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12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58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2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491880" y="5877272"/>
            <a:ext cx="2088232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Узнать 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33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196" y="21328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347864" y="5877272"/>
            <a:ext cx="2376264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hlinkClick r:id="rId2" action="ppaction://hlinksldjump"/>
              </a:rPr>
              <a:t>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05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2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49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09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4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4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5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12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5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393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2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491880" y="5877272"/>
            <a:ext cx="2088232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Узнать 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33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196" y="21328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347864" y="5877272"/>
            <a:ext cx="2376264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hlinkClick r:id="rId2" action="ppaction://hlinksldjump"/>
              </a:rPr>
              <a:t>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6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2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49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09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4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81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5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12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589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2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491880" y="5877272"/>
            <a:ext cx="2088232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Узнать 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33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196" y="21328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347864" y="5877272"/>
            <a:ext cx="2376264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hlinkClick r:id="rId2" action="ppaction://hlinksldjump"/>
              </a:rPr>
              <a:t>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67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2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49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0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95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0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40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47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50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12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589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2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491880" y="5877272"/>
            <a:ext cx="2088232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Узнать 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333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196" y="21328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347864" y="5877272"/>
            <a:ext cx="2376264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hlinkClick r:id="rId2" action="ppaction://hlinksldjump"/>
              </a:rPr>
              <a:t>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6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2806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4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49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095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0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40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4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50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120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589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929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491880" y="5877272"/>
            <a:ext cx="2088232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Узнать 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333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196" y="213285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347864" y="5877272"/>
            <a:ext cx="2376264" cy="28803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hlinkClick r:id="rId2" action="ppaction://hlinksldjump"/>
              </a:rPr>
              <a:t>Ответ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67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28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4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496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095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04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4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D99-F42F-4636-8585-01F81D8B9F5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CAFA-2FF4-444A-BBE3-606D40334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0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D99-F42F-4636-8585-01F81D8B9F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CAFA-2FF4-444A-BBE3-606D40334C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6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8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4" Type="http://schemas.openxmlformats.org/officeDocument/2006/relationships/audio" Target="../media/media8.mp3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11.mp3"/><Relationship Id="rId7" Type="http://schemas.openxmlformats.org/officeDocument/2006/relationships/slideLayout" Target="../slideLayouts/slideLayout10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63.png"/><Relationship Id="rId5" Type="http://schemas.microsoft.com/office/2007/relationships/media" Target="../media/media12.mp3"/><Relationship Id="rId10" Type="http://schemas.openxmlformats.org/officeDocument/2006/relationships/image" Target="../media/image27.png"/><Relationship Id="rId4" Type="http://schemas.openxmlformats.org/officeDocument/2006/relationships/audio" Target="../media/media11.mp3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1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17.xml"/><Relationship Id="rId5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slide" Target="slide3.xml"/><Relationship Id="rId9" Type="http://schemas.openxmlformats.org/officeDocument/2006/relationships/slide" Target="slide15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Викторина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ytimg.com/vi/67B2yvYXsiE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5113"/>
          <a:stretch/>
        </p:blipFill>
        <p:spPr bwMode="auto">
          <a:xfrm>
            <a:off x="-58732" y="0"/>
            <a:ext cx="9261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6966" y="401751"/>
            <a:ext cx="4939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/>
                <a:solidFill>
                  <a:srgbClr val="FF33CC"/>
                </a:soli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Музыкальная</a:t>
            </a:r>
            <a:endParaRPr lang="ru-RU" sz="5400" b="1" cap="all" spc="0" dirty="0">
              <a:ln w="0"/>
              <a:solidFill>
                <a:srgbClr val="FF33CC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7174" y="692696"/>
            <a:ext cx="1686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FF33CC"/>
                </a:soli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игра</a:t>
            </a:r>
            <a:endParaRPr lang="ru-RU" sz="5400" b="1" cap="all" spc="0" dirty="0">
              <a:ln w="0"/>
              <a:solidFill>
                <a:srgbClr val="FF33CC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0770" y="1772816"/>
            <a:ext cx="5002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«</a:t>
            </a:r>
            <a:r>
              <a:rPr lang="ru-RU" sz="5400" b="1" cap="all" spc="0" dirty="0" smtClean="0">
                <a:ln w="0"/>
                <a:solidFill>
                  <a:srgbClr val="FF33CC"/>
                </a:soli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СКРИП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 </a:t>
            </a:r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ка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 </a:t>
            </a:r>
            <a:r>
              <a:rPr lang="ru-RU" sz="5400" b="1" cap="all" spc="0" dirty="0" smtClean="0">
                <a:ln w="0"/>
                <a:solidFill>
                  <a:srgbClr val="FF33CC"/>
                </a:soli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БАС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»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5580822"/>
            <a:ext cx="3266600" cy="8371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66"/>
                </a:solidFill>
                <a:latin typeface="Arial" pitchFamily="34" charset="0"/>
                <a:ea typeface="Calibri"/>
                <a:cs typeface="Arial" pitchFamily="34" charset="0"/>
              </a:rPr>
              <a:t>Музыкальный </a:t>
            </a:r>
            <a:r>
              <a:rPr lang="ru-RU" dirty="0">
                <a:solidFill>
                  <a:srgbClr val="FF0066"/>
                </a:solidFill>
                <a:latin typeface="Arial" pitchFamily="34" charset="0"/>
                <a:ea typeface="Calibri"/>
                <a:cs typeface="Arial" pitchFamily="34" charset="0"/>
              </a:rPr>
              <a:t>руководитель </a:t>
            </a:r>
            <a:endParaRPr lang="ru-RU" dirty="0" smtClean="0">
              <a:solidFill>
                <a:srgbClr val="FF0066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66"/>
                </a:solidFill>
                <a:latin typeface="Arial" pitchFamily="34" charset="0"/>
                <a:ea typeface="Calibri"/>
                <a:cs typeface="Arial" pitchFamily="34" charset="0"/>
              </a:rPr>
              <a:t>Жукова </a:t>
            </a:r>
            <a:r>
              <a:rPr lang="ru-RU" dirty="0">
                <a:solidFill>
                  <a:srgbClr val="FF0066"/>
                </a:solidFill>
                <a:latin typeface="Arial" pitchFamily="34" charset="0"/>
                <a:ea typeface="Calibri"/>
                <a:cs typeface="Arial" pitchFamily="34" charset="0"/>
              </a:rPr>
              <a:t>О.Ю</a:t>
            </a:r>
            <a:r>
              <a:rPr lang="ru-RU" dirty="0">
                <a:ea typeface="Calibri"/>
                <a:cs typeface="Times New Roman"/>
              </a:rPr>
              <a:t>.</a:t>
            </a:r>
          </a:p>
        </p:txBody>
      </p:sp>
      <p:pic>
        <p:nvPicPr>
          <p:cNvPr id="1034" name="Picture 10" descr="https://ds05.infourok.ru/uploads/ex/04c0/0000b487-7a0f84f7/img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06" b="75417" l="19271" r="76042">
                        <a14:foregroundMark x1="56667" y1="61389" x2="56667" y2="61389"/>
                        <a14:foregroundMark x1="55208" y1="57222" x2="55208" y2="57222"/>
                        <a14:foregroundMark x1="55417" y1="61250" x2="55417" y2="61250"/>
                        <a14:foregroundMark x1="56250" y1="55417" x2="56250" y2="55417"/>
                        <a14:foregroundMark x1="57188" y1="55972" x2="57188" y2="55972"/>
                        <a14:foregroundMark x1="56667" y1="56528" x2="56667" y2="56528"/>
                        <a14:foregroundMark x1="58021" y1="55417" x2="58021" y2="55417"/>
                        <a14:foregroundMark x1="55417" y1="55000" x2="55417" y2="55000"/>
                        <a14:foregroundMark x1="54271" y1="55694" x2="54271" y2="55694"/>
                        <a14:foregroundMark x1="69479" y1="51111" x2="69479" y2="51111"/>
                        <a14:foregroundMark x1="69896" y1="51667" x2="70313" y2="51667"/>
                        <a14:foregroundMark x1="71771" y1="52083" x2="71771" y2="52083"/>
                        <a14:foregroundMark x1="72188" y1="52639" x2="72188" y2="52639"/>
                        <a14:foregroundMark x1="73438" y1="55833" x2="73438" y2="55833"/>
                        <a14:foregroundMark x1="74479" y1="57500" x2="74479" y2="57500"/>
                        <a14:foregroundMark x1="76042" y1="57917" x2="76042" y2="57917"/>
                        <a14:foregroundMark x1="75104" y1="61667" x2="75104" y2="61667"/>
                        <a14:foregroundMark x1="67396" y1="73194" x2="67396" y2="73194"/>
                        <a14:foregroundMark x1="72500" y1="74167" x2="72500" y2="74167"/>
                        <a14:foregroundMark x1="71250" y1="73889" x2="71250" y2="73889"/>
                        <a14:foregroundMark x1="70208" y1="73889" x2="70208" y2="73889"/>
                        <a14:foregroundMark x1="64896" y1="74306" x2="64896" y2="74306"/>
                        <a14:foregroundMark x1="57917" y1="74722" x2="57917" y2="74722"/>
                        <a14:foregroundMark x1="55313" y1="71528" x2="55313" y2="71528"/>
                        <a14:foregroundMark x1="60000" y1="74444" x2="60000" y2="74444"/>
                        <a14:foregroundMark x1="61146" y1="72639" x2="61146" y2="72639"/>
                        <a14:foregroundMark x1="59375" y1="70556" x2="59375" y2="70556"/>
                        <a14:foregroundMark x1="58542" y1="69028" x2="58542" y2="69028"/>
                        <a14:foregroundMark x1="43229" y1="53333" x2="43229" y2="53333"/>
                        <a14:foregroundMark x1="45833" y1="50139" x2="45833" y2="50139"/>
                        <a14:foregroundMark x1="45938" y1="49444" x2="45938" y2="49444"/>
                        <a14:foregroundMark x1="46250" y1="48611" x2="46250" y2="48611"/>
                        <a14:foregroundMark x1="46979" y1="50278" x2="46979" y2="50278"/>
                        <a14:foregroundMark x1="47500" y1="49861" x2="47500" y2="49861"/>
                        <a14:foregroundMark x1="45104" y1="50000" x2="45104" y2="50000"/>
                        <a14:foregroundMark x1="44896" y1="48889" x2="44896" y2="48889"/>
                        <a14:foregroundMark x1="48750" y1="68889" x2="48750" y2="68889"/>
                        <a14:foregroundMark x1="49375" y1="69167" x2="49375" y2="69167"/>
                        <a14:foregroundMark x1="47396" y1="69722" x2="47396" y2="69722"/>
                        <a14:foregroundMark x1="47083" y1="74583" x2="47083" y2="74583"/>
                        <a14:foregroundMark x1="48438" y1="74583" x2="48438" y2="74583"/>
                        <a14:foregroundMark x1="32813" y1="55833" x2="32813" y2="55833"/>
                        <a14:foregroundMark x1="25417" y1="55000" x2="25417" y2="55000"/>
                        <a14:foregroundMark x1="25833" y1="54722" x2="25833" y2="54722"/>
                        <a14:foregroundMark x1="25000" y1="55278" x2="25000" y2="55278"/>
                        <a14:foregroundMark x1="24063" y1="59306" x2="24063" y2="59306"/>
                        <a14:foregroundMark x1="23542" y1="60139" x2="23542" y2="60139"/>
                        <a14:foregroundMark x1="22917" y1="60972" x2="22917" y2="60972"/>
                        <a14:foregroundMark x1="20833" y1="57083" x2="20833" y2="57083"/>
                        <a14:foregroundMark x1="20208" y1="57083" x2="20208" y2="57083"/>
                        <a14:foregroundMark x1="20104" y1="57222" x2="20104" y2="57222"/>
                        <a14:foregroundMark x1="23021" y1="68611" x2="23021" y2="68611"/>
                        <a14:foregroundMark x1="23438" y1="68889" x2="23438" y2="68889"/>
                        <a14:foregroundMark x1="23854" y1="69722" x2="23854" y2="69722"/>
                        <a14:foregroundMark x1="24479" y1="70278" x2="24479" y2="70278"/>
                        <a14:foregroundMark x1="25000" y1="70556" x2="25000" y2="70556"/>
                        <a14:foregroundMark x1="25938" y1="71111" x2="25938" y2="71111"/>
                        <a14:foregroundMark x1="28542" y1="73889" x2="28542" y2="73889"/>
                        <a14:foregroundMark x1="29167" y1="73889" x2="29167" y2="73889"/>
                        <a14:foregroundMark x1="34375" y1="71944" x2="34375" y2="71944"/>
                        <a14:foregroundMark x1="37500" y1="73472" x2="37500" y2="7347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1" t="43235" r="23064" b="20903"/>
          <a:stretch/>
        </p:blipFill>
        <p:spPr bwMode="auto">
          <a:xfrm>
            <a:off x="2073272" y="2748854"/>
            <a:ext cx="5312228" cy="245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99" y="1048470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24271"/>
            <a:ext cx="841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35" y="1011830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09" y="1011830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24271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11830"/>
            <a:ext cx="841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41" y="1014466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020890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7" r="5107" b="29342"/>
          <a:stretch/>
        </p:blipFill>
        <p:spPr bwMode="auto">
          <a:xfrm>
            <a:off x="39178" y="502959"/>
            <a:ext cx="1580414" cy="158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35" y="3437290"/>
            <a:ext cx="841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32219"/>
            <a:ext cx="841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41" y="3448920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650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2" y="2996952"/>
            <a:ext cx="1550733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91" y="3423300"/>
            <a:ext cx="8413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87" y="3432219"/>
            <a:ext cx="841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226" y="3432219"/>
            <a:ext cx="5127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523" y="3437290"/>
            <a:ext cx="5127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1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681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Узнай, какие инструменты звучат?</a:t>
            </a:r>
            <a:endParaRPr lang="ru-RU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694" l="23438" r="7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3174" r="21428" b="6826"/>
          <a:stretch/>
        </p:blipFill>
        <p:spPr bwMode="auto">
          <a:xfrm>
            <a:off x="827584" y="1052736"/>
            <a:ext cx="369523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5__ложкари_-_игра_на_ложках__inkompmusic_ru_.wk4F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2200" y="1484784"/>
            <a:ext cx="609600" cy="609600"/>
          </a:xfrm>
          <a:prstGeom prst="rect">
            <a:avLst/>
          </a:prstGeom>
          <a:solidFill>
            <a:srgbClr val="FF0066"/>
          </a:solidFill>
        </p:spPr>
      </p:pic>
    </p:spTree>
    <p:extLst>
      <p:ext uri="{BB962C8B-B14F-4D97-AF65-F5344CB8AC3E}">
        <p14:creationId xmlns:p14="http://schemas.microsoft.com/office/powerpoint/2010/main" val="489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r="3671"/>
          <a:stretch/>
        </p:blipFill>
        <p:spPr bwMode="auto">
          <a:xfrm>
            <a:off x="4970431" y="1825"/>
            <a:ext cx="4032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r="5511"/>
          <a:stretch/>
        </p:blipFill>
        <p:spPr bwMode="auto">
          <a:xfrm>
            <a:off x="5724128" y="3068960"/>
            <a:ext cx="3118102" cy="255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"/>
          <a:stretch/>
        </p:blipFill>
        <p:spPr bwMode="auto">
          <a:xfrm>
            <a:off x="485258" y="3068960"/>
            <a:ext cx="2666250" cy="304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 descr="https://ds04.infourok.ru/uploads/ex/12bc/000d6cb3-b47a0fd2/hello_html_m6405c8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8" y="99954"/>
            <a:ext cx="3096344" cy="27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211" y="1858277"/>
            <a:ext cx="150836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Ложки</a:t>
            </a:r>
            <a:endParaRPr lang="ru-RU" sz="36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4797152"/>
            <a:ext cx="1249060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Баян</a:t>
            </a:r>
            <a:endParaRPr lang="ru-RU" sz="36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1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3224"/>
          <a:stretch/>
        </p:blipFill>
        <p:spPr bwMode="auto">
          <a:xfrm>
            <a:off x="971600" y="692696"/>
            <a:ext cx="7344016" cy="49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Узнай,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какие инструменты звучат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бубе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1268760"/>
            <a:ext cx="609600" cy="609600"/>
          </a:xfrm>
          <a:prstGeom prst="rect">
            <a:avLst/>
          </a:prstGeom>
          <a:solidFill>
            <a:srgbClr val="9966FF"/>
          </a:solidFill>
        </p:spPr>
      </p:pic>
      <p:pic>
        <p:nvPicPr>
          <p:cNvPr id="4" name="балалай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800" y="1411659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Прямоугольник 4"/>
          <p:cNvSpPr/>
          <p:nvPr/>
        </p:nvSpPr>
        <p:spPr>
          <a:xfrm>
            <a:off x="200416" y="1421564"/>
            <a:ext cx="412292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1</a:t>
            </a:r>
            <a:endParaRPr lang="ru-RU" sz="3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99576" y="1322374"/>
            <a:ext cx="385042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6600FF"/>
                </a:solidFill>
                <a:latin typeface="Arial"/>
                <a:ea typeface="Calibri"/>
                <a:cs typeface="Times New Roman"/>
              </a:rPr>
              <a:t>2</a:t>
            </a:r>
            <a:endParaRPr lang="ru-RU" sz="2800" dirty="0">
              <a:solidFill>
                <a:srgbClr val="6600FF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07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8809"/>
            <a:ext cx="8229600" cy="67421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1. Балалайка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8680"/>
            <a:ext cx="234000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48680"/>
            <a:ext cx="237600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 descr="https://i.ytimg.com/vi/d1a8YuUCXkQ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14" y="692696"/>
            <a:ext cx="351999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t="4603" r="12738" b="25873"/>
          <a:stretch/>
        </p:blipFill>
        <p:spPr bwMode="auto">
          <a:xfrm>
            <a:off x="297175" y="2982719"/>
            <a:ext cx="3784592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01" y="3012874"/>
            <a:ext cx="270000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4362874"/>
            <a:ext cx="1794658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2. Бубен</a:t>
            </a:r>
            <a:endParaRPr lang="ru-RU" sz="3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1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Узнай, </a:t>
            </a:r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какие инструменты звучат</a:t>
            </a:r>
            <a:r>
              <a:rPr lang="ru-RU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0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7785" y="5018109"/>
            <a:ext cx="412292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1</a:t>
            </a:r>
            <a:endParaRPr lang="ru-RU" sz="3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6875" y="5018109"/>
            <a:ext cx="4122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9966FF"/>
                </a:solidFill>
                <a:latin typeface="Arial"/>
                <a:ea typeface="Calibri"/>
                <a:cs typeface="Times New Roman"/>
              </a:rPr>
              <a:t>2</a:t>
            </a:r>
            <a:endParaRPr lang="ru-RU" sz="3200" dirty="0">
              <a:solidFill>
                <a:srgbClr val="9966FF"/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44539" y="5018109"/>
            <a:ext cx="412292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676767"/>
                </a:solidFill>
                <a:latin typeface="Arial"/>
                <a:ea typeface="Calibri"/>
                <a:cs typeface="Times New Roman"/>
              </a:rPr>
              <a:t>3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10" name="6__камиль_сен-санс_-_лебедь.Ix9Z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81670" y="5018109"/>
            <a:ext cx="609600" cy="609600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5. скрип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600" y="5045809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7__поль_мориа_-_одинокий_пастух__audio-vk4_ru_.pOgPY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6336" y="5042630"/>
            <a:ext cx="609600" cy="609600"/>
          </a:xfrm>
          <a:prstGeom prst="rect">
            <a:avLst/>
          </a:prstGeom>
          <a:solidFill>
            <a:srgbClr val="FF33CC"/>
          </a:solidFill>
        </p:spPr>
      </p:pic>
    </p:spTree>
    <p:extLst>
      <p:ext uri="{BB962C8B-B14F-4D97-AF65-F5344CB8AC3E}">
        <p14:creationId xmlns:p14="http://schemas.microsoft.com/office/powerpoint/2010/main" val="42145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9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6"/>
          <a:stretch/>
        </p:blipFill>
        <p:spPr bwMode="auto">
          <a:xfrm>
            <a:off x="324585" y="2617397"/>
            <a:ext cx="310829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s2.best-wallpaper.net/wallpaper/1920x1200/1805/Chinese-girl-play-flute-braid_1920x1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5327"/>
          <a:stretch/>
        </p:blipFill>
        <p:spPr bwMode="auto">
          <a:xfrm>
            <a:off x="3059832" y="26166"/>
            <a:ext cx="344514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9396" r="10731"/>
          <a:stretch/>
        </p:blipFill>
        <p:spPr bwMode="auto">
          <a:xfrm>
            <a:off x="6636823" y="1603114"/>
            <a:ext cx="2188029" cy="391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0436" y="404664"/>
            <a:ext cx="1816588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FF0066"/>
                </a:solidFill>
                <a:latin typeface="Arial"/>
                <a:ea typeface="Calibri"/>
                <a:cs typeface="Times New Roman"/>
              </a:rPr>
              <a:t>3. Флейта</a:t>
            </a:r>
            <a:endParaRPr lang="ru-RU" sz="2800" dirty="0">
              <a:solidFill>
                <a:srgbClr val="FF0066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517232"/>
            <a:ext cx="1706236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1. Скрипка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87060" y="5517231"/>
            <a:ext cx="2253502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2. Виолончель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1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6" name="Picture 2" descr="https://avatars.mds.yandex.net/get-pdb/879261/e26f10d7-815f-4e7a-ae99-79543c7e0aec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9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5397"/>
            <a:ext cx="323975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89614" y="864063"/>
            <a:ext cx="377026" cy="390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676767"/>
                </a:solidFill>
                <a:latin typeface="Arial"/>
                <a:ea typeface="Calibri"/>
                <a:cs typeface="Times New Roman"/>
              </a:rPr>
              <a:t>1.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0552" y="476672"/>
            <a:ext cx="2467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Узнай, </a:t>
            </a:r>
            <a:endParaRPr lang="ru-RU" sz="2800" dirty="0" smtClean="0">
              <a:solidFill>
                <a:srgbClr val="00B05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какие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инструменты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звучат</a:t>
            </a:r>
            <a:r>
              <a:rPr lang="ru-RU" sz="2800" dirty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?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43329" y="571170"/>
            <a:ext cx="482824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676767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3200" dirty="0" smtClean="0">
                <a:solidFill>
                  <a:srgbClr val="FF33CC"/>
                </a:solidFill>
                <a:latin typeface="Arial"/>
                <a:ea typeface="Calibri"/>
                <a:cs typeface="Times New Roman"/>
              </a:rPr>
              <a:t>1</a:t>
            </a:r>
            <a:endParaRPr lang="ru-RU" sz="2000" dirty="0">
              <a:solidFill>
                <a:srgbClr val="FF33CC"/>
              </a:solidFill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60494" y="2729076"/>
            <a:ext cx="526106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2</a:t>
            </a:r>
            <a:r>
              <a:rPr lang="ru-RU" sz="3200" dirty="0" smtClean="0">
                <a:solidFill>
                  <a:srgbClr val="676767"/>
                </a:solidFill>
                <a:latin typeface="Arial"/>
                <a:ea typeface="Calibri"/>
                <a:cs typeface="Times New Roman"/>
              </a:rPr>
              <a:t> </a:t>
            </a:r>
            <a:endParaRPr lang="ru-RU" sz="3200" dirty="0"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76180" y="4475785"/>
            <a:ext cx="44916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00B050"/>
                </a:solidFill>
                <a:latin typeface="Arial"/>
                <a:ea typeface="Calibri"/>
                <a:cs typeface="Times New Roman"/>
              </a:rPr>
              <a:t>3</a:t>
            </a:r>
            <a:r>
              <a:rPr lang="ru-RU" dirty="0" smtClean="0">
                <a:solidFill>
                  <a:srgbClr val="676767"/>
                </a:solidFill>
                <a:latin typeface="Arial"/>
                <a:ea typeface="Calibri"/>
                <a:cs typeface="Times New Roman"/>
              </a:rPr>
              <a:t> 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3" name="8__лаундж_джаз_-_родинний_тромбон__audio-vk4_ru_.RtGL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71380" y="577481"/>
            <a:ext cx="609600" cy="609600"/>
          </a:xfrm>
          <a:prstGeom prst="rect">
            <a:avLst/>
          </a:prstGeom>
          <a:solidFill>
            <a:srgbClr val="FF33CC"/>
          </a:solidFill>
        </p:spPr>
      </p:pic>
      <p:pic>
        <p:nvPicPr>
          <p:cNvPr id="9" name="9. арф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48670" y="2753597"/>
            <a:ext cx="609600" cy="6096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4" name="10__барабан__audio-vk4_ru_.dxzPV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39271" y="4464911"/>
            <a:ext cx="609600" cy="609600"/>
          </a:xfrm>
          <a:prstGeom prst="rect">
            <a:avLst/>
          </a:prstGeom>
          <a:solidFill>
            <a:srgbClr val="00FF00"/>
          </a:solidFill>
        </p:spPr>
      </p:pic>
    </p:spTree>
    <p:extLst>
      <p:ext uri="{BB962C8B-B14F-4D97-AF65-F5344CB8AC3E}">
        <p14:creationId xmlns:p14="http://schemas.microsoft.com/office/powerpoint/2010/main" val="16207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9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7" y="478755"/>
            <a:ext cx="378369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sitekid.ru/imgn/204/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27590"/>
            <a:ext cx="427706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12976"/>
            <a:ext cx="3238027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0"/>
            <a:ext cx="1850250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1. Тромбон 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725144"/>
            <a:ext cx="1412566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6600FF"/>
                </a:solidFill>
                <a:latin typeface="Arial"/>
                <a:ea typeface="Calibri"/>
                <a:cs typeface="Times New Roman"/>
              </a:rPr>
              <a:t>2. Арфа </a:t>
            </a:r>
            <a:endParaRPr lang="ru-RU" sz="2400" dirty="0">
              <a:solidFill>
                <a:srgbClr val="6600FF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47489"/>
            <a:ext cx="173252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B050"/>
                </a:solidFill>
                <a:latin typeface="Arial"/>
                <a:ea typeface="Calibri"/>
                <a:cs typeface="Times New Roman"/>
              </a:rPr>
              <a:t>3.Барабан</a:t>
            </a:r>
            <a:r>
              <a:rPr lang="ru-RU" dirty="0" smtClean="0">
                <a:solidFill>
                  <a:srgbClr val="676767"/>
                </a:solidFill>
                <a:latin typeface="Arial"/>
                <a:ea typeface="Calibri"/>
                <a:cs typeface="Times New Roman"/>
              </a:rPr>
              <a:t> 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1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05839"/>
              </p:ext>
            </p:extLst>
          </p:nvPr>
        </p:nvGraphicFramePr>
        <p:xfrm>
          <a:off x="315719" y="188640"/>
          <a:ext cx="8570015" cy="6571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820"/>
                <a:gridCol w="1638651"/>
                <a:gridCol w="1728192"/>
                <a:gridCol w="1656184"/>
                <a:gridCol w="1512168"/>
              </a:tblGrid>
              <a:tr h="3096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Ритмические цепочки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475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Узнай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инструмент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7" y="1660884"/>
            <a:ext cx="1224136" cy="91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3"/>
          <a:stretch/>
        </p:blipFill>
        <p:spPr bwMode="auto">
          <a:xfrm>
            <a:off x="435060" y="4563909"/>
            <a:ext cx="1294929" cy="123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0930"/>
            <a:ext cx="1296144" cy="6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70" y="3945120"/>
            <a:ext cx="14382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04" y="1351087"/>
            <a:ext cx="1321405" cy="99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03" y="4060742"/>
            <a:ext cx="1285837" cy="96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10" y="4263280"/>
            <a:ext cx="1224136" cy="60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10" y="1565751"/>
            <a:ext cx="1331206" cy="65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" name="Picture 39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57390"/>
            <a:ext cx="1318804" cy="98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9" name="Picture 45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95884"/>
            <a:ext cx="12922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" name="Picture 46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0" r="20924"/>
          <a:stretch/>
        </p:blipFill>
        <p:spPr bwMode="auto">
          <a:xfrm>
            <a:off x="1669857" y="675452"/>
            <a:ext cx="416379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4" name="Picture 5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89" y="3852617"/>
            <a:ext cx="416026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49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19795"/>
            <a:ext cx="8229600" cy="77695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Назови песню</a:t>
            </a:r>
            <a:br>
              <a:rPr lang="ru-RU" sz="32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219" y="980728"/>
            <a:ext cx="4366893" cy="437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92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34" y="2652909"/>
            <a:ext cx="14747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32655"/>
            <a:ext cx="14747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4747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78055"/>
            <a:ext cx="8651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96" y="3352997"/>
            <a:ext cx="8651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2998"/>
            <a:ext cx="8651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1" y="3378056"/>
            <a:ext cx="8651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49" y="1023107"/>
            <a:ext cx="8651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2" y="1002417"/>
            <a:ext cx="8651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31" y="1014858"/>
            <a:ext cx="8651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32744"/>
            <a:ext cx="8651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_маленькой_ёлочке.MN7D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898" y="2348109"/>
            <a:ext cx="609600" cy="609600"/>
          </a:xfrm>
          <a:prstGeom prst="rect">
            <a:avLst/>
          </a:prstGeom>
          <a:solidFill>
            <a:srgbClr val="6600FF"/>
          </a:solidFill>
        </p:spPr>
      </p:pic>
    </p:spTree>
    <p:extLst>
      <p:ext uri="{BB962C8B-B14F-4D97-AF65-F5344CB8AC3E}">
        <p14:creationId xmlns:p14="http://schemas.microsoft.com/office/powerpoint/2010/main" val="30095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37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Назови песню</a:t>
            </a:r>
            <a:endParaRPr lang="ru-RU" sz="28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21634"/>
            <a:ext cx="6336704" cy="471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7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94" r="6686" b="4966"/>
          <a:stretch/>
        </p:blipFill>
        <p:spPr bwMode="auto">
          <a:xfrm rot="5400000">
            <a:off x="5726754" y="200128"/>
            <a:ext cx="124741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1111509" y="659318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75" y="692696"/>
            <a:ext cx="755934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11" y="676007"/>
            <a:ext cx="755934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08" y="677272"/>
            <a:ext cx="755934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98" y="320456"/>
            <a:ext cx="1381290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07" y="2205912"/>
            <a:ext cx="755934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3063215" y="3667990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2160805" y="3667989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1173926" y="3667990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4140310" y="2259621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3217263" y="2227672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1061829" y="2189223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4082142" y="3667987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8210756" y="3703653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7322887" y="3672754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6390438" y="3672754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5452785" y="3672754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94" r="6686" b="4966"/>
          <a:stretch/>
        </p:blipFill>
        <p:spPr bwMode="auto">
          <a:xfrm rot="5400000">
            <a:off x="7553002" y="4822763"/>
            <a:ext cx="124741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94" r="6686" b="4966"/>
          <a:stretch/>
        </p:blipFill>
        <p:spPr bwMode="auto">
          <a:xfrm rot="5400000">
            <a:off x="5873835" y="4822763"/>
            <a:ext cx="124741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94" r="6686" b="4966"/>
          <a:stretch/>
        </p:blipFill>
        <p:spPr bwMode="auto">
          <a:xfrm rot="5400000">
            <a:off x="7556411" y="1811464"/>
            <a:ext cx="124741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94" r="6686" b="4966"/>
          <a:stretch/>
        </p:blipFill>
        <p:spPr bwMode="auto">
          <a:xfrm rot="5400000">
            <a:off x="5669214" y="1865223"/>
            <a:ext cx="124741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4215398" y="5103966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1356416" y="5025833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3362142" y="5146763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5468" r="55685" b="29247"/>
          <a:stretch/>
        </p:blipFill>
        <p:spPr bwMode="auto">
          <a:xfrm rot="5400000">
            <a:off x="2324280" y="5096362"/>
            <a:ext cx="68662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317" y="554737"/>
            <a:ext cx="1132822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" y="1952317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 descr="https://mmedia.ozone.ru/multimedia/10182662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433" y="3390332"/>
            <a:ext cx="113326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3" y="4795029"/>
            <a:ext cx="729277" cy="92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3" y="5679061"/>
            <a:ext cx="715966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_два_весёлых_гуся_xucgd.bvqK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85453" y="2968900"/>
            <a:ext cx="609600" cy="609600"/>
          </a:xfrm>
          <a:prstGeom prst="rect">
            <a:avLst/>
          </a:prstGeom>
          <a:solidFill>
            <a:srgbClr val="00FF00"/>
          </a:solidFill>
        </p:spPr>
      </p:pic>
    </p:spTree>
    <p:extLst>
      <p:ext uri="{BB962C8B-B14F-4D97-AF65-F5344CB8AC3E}">
        <p14:creationId xmlns:p14="http://schemas.microsoft.com/office/powerpoint/2010/main" val="40381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213"/>
            <a:ext cx="851763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Прослушай русскую народную плясовую музыку (веселую, шуточную).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00100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6__оркестр_народных_инструментов__-_ах_вы__сени__x-minusovka_ru_.OUG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340768"/>
            <a:ext cx="609600" cy="609600"/>
          </a:xfrm>
          <a:prstGeom prst="rect">
            <a:avLst/>
          </a:prstGeom>
          <a:solidFill>
            <a:srgbClr val="6666FF"/>
          </a:solidFill>
        </p:spPr>
      </p:pic>
    </p:spTree>
    <p:extLst>
      <p:ext uri="{BB962C8B-B14F-4D97-AF65-F5344CB8AC3E}">
        <p14:creationId xmlns:p14="http://schemas.microsoft.com/office/powerpoint/2010/main" val="16207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12329"/>
            <a:ext cx="17748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51336"/>
            <a:ext cx="841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60531"/>
            <a:ext cx="17748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863706"/>
            <a:ext cx="841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863706"/>
            <a:ext cx="841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4" y="2564904"/>
            <a:ext cx="901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60" y="2564904"/>
            <a:ext cx="7921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51744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64" y="2571439"/>
            <a:ext cx="8413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68" y="2571439"/>
            <a:ext cx="517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64" y="2545394"/>
            <a:ext cx="8413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58554"/>
            <a:ext cx="517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09" y="2564904"/>
            <a:ext cx="8413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49" y="2569667"/>
            <a:ext cx="517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1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4" y="4166659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60" y="4199316"/>
            <a:ext cx="7921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37" y="4166659"/>
            <a:ext cx="7921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46" y="4174100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5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69" y="4166659"/>
            <a:ext cx="7921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6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4166659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14" y="4166659"/>
            <a:ext cx="7921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8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255" y="4140696"/>
            <a:ext cx="5175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60" y="818679"/>
            <a:ext cx="7921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1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70" y="4797152"/>
            <a:ext cx="4968552" cy="59221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лнышко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СВЕ-ТИТ </a:t>
            </a:r>
            <a:b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достно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ДЕ-ТЯМ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3"/>
          <a:stretch/>
        </p:blipFill>
        <p:spPr bwMode="auto">
          <a:xfrm>
            <a:off x="372277" y="937342"/>
            <a:ext cx="4415139" cy="326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25211" y="4581128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 smtClean="0">
                <a:latin typeface="Arial"/>
                <a:ea typeface="Calibri"/>
                <a:cs typeface="Times New Roman"/>
              </a:rPr>
              <a:t>Как у нашей </a:t>
            </a:r>
            <a:r>
              <a:rPr lang="ru-RU" sz="27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ХРЮ-ШКИ</a:t>
            </a:r>
          </a:p>
          <a:p>
            <a:r>
              <a:rPr lang="ru-RU" sz="2700" dirty="0" smtClean="0">
                <a:latin typeface="Arial"/>
                <a:ea typeface="Calibri"/>
                <a:cs typeface="Times New Roman"/>
              </a:rPr>
              <a:t>Розовые </a:t>
            </a:r>
            <a:r>
              <a:rPr lang="ru-RU" sz="27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У-ШКИ</a:t>
            </a:r>
            <a:endParaRPr lang="ru-RU" sz="27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34" y="750926"/>
            <a:ext cx="3472206" cy="347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150623"/>
            <a:ext cx="417159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Arial"/>
                <a:ea typeface="Calibri"/>
                <a:cs typeface="Times New Roman"/>
              </a:rPr>
              <a:t>Запомни короткие стишки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07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002060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103</Words>
  <Application>Microsoft Office PowerPoint</Application>
  <PresentationFormat>Экран (4:3)</PresentationFormat>
  <Paragraphs>43</Paragraphs>
  <Slides>18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Викторина</vt:lpstr>
      <vt:lpstr>Презентация PowerPoint</vt:lpstr>
      <vt:lpstr>Назови песню </vt:lpstr>
      <vt:lpstr>Презентация PowerPoint</vt:lpstr>
      <vt:lpstr>Назови песню</vt:lpstr>
      <vt:lpstr>2</vt:lpstr>
      <vt:lpstr>Прослушай русскую народную плясовую музыку (веселую, шуточную). </vt:lpstr>
      <vt:lpstr>Презентация PowerPoint</vt:lpstr>
      <vt:lpstr>СО-лнышко СВЕ-ТИТ  РА-достно ДЕ-ТЯМ</vt:lpstr>
      <vt:lpstr>Презентация PowerPoint</vt:lpstr>
      <vt:lpstr>Узнай, какие инструменты звучат?</vt:lpstr>
      <vt:lpstr>Презентация PowerPoint</vt:lpstr>
      <vt:lpstr>Узнай, какие инструменты звучат?</vt:lpstr>
      <vt:lpstr>1. Балалайка </vt:lpstr>
      <vt:lpstr>Узнай, какие инструменты звучат?</vt:lpstr>
      <vt:lpstr>Презентация PowerPoint</vt:lpstr>
      <vt:lpstr>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103</cp:revision>
  <dcterms:created xsi:type="dcterms:W3CDTF">2020-04-11T07:06:17Z</dcterms:created>
  <dcterms:modified xsi:type="dcterms:W3CDTF">2020-04-22T13:37:13Z</dcterms:modified>
</cp:coreProperties>
</file>