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2"/>
  </p:notesMasterIdLst>
  <p:sldIdLst>
    <p:sldId id="256" r:id="rId2"/>
    <p:sldId id="267" r:id="rId3"/>
    <p:sldId id="268" r:id="rId4"/>
    <p:sldId id="269" r:id="rId5"/>
    <p:sldId id="270" r:id="rId6"/>
    <p:sldId id="272" r:id="rId7"/>
    <p:sldId id="271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038540-C6BE-4477-9AA6-AA7958F694D9}" v="83" dt="2020-01-31T07:48:38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>
      <p:cViewPr varScale="1">
        <p:scale>
          <a:sx n="46" d="100"/>
          <a:sy n="46" d="100"/>
        </p:scale>
        <p:origin x="112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E48803D-F8A6-4BE9-91EB-3D28534E98AD}"/>
    <pc:docChg chg="modSld">
      <pc:chgData name="" userId="" providerId="" clId="Web-{AE48803D-F8A6-4BE9-91EB-3D28534E98AD}" dt="2020-01-31T07:48:38.030" v="1"/>
      <pc:docMkLst>
        <pc:docMk/>
      </pc:docMkLst>
      <pc:sldChg chg="mod modShow">
        <pc:chgData name="" userId="" providerId="" clId="Web-{AE48803D-F8A6-4BE9-91EB-3D28534E98AD}" dt="2020-01-31T07:48:38.030" v="1"/>
        <pc:sldMkLst>
          <pc:docMk/>
          <pc:sldMk cId="1252454788" sldId="261"/>
        </pc:sldMkLst>
      </pc:sldChg>
    </pc:docChg>
  </pc:docChgLst>
  <pc:docChgLst>
    <pc:chgData clId="Web-{8D038540-C6BE-4477-9AA6-AA7958F694D9}"/>
    <pc:docChg chg="modSld">
      <pc:chgData name="" userId="" providerId="" clId="Web-{8D038540-C6BE-4477-9AA6-AA7958F694D9}" dt="2020-01-31T07:46:58.042" v="78" actId="20577"/>
      <pc:docMkLst>
        <pc:docMk/>
      </pc:docMkLst>
      <pc:sldChg chg="modSp">
        <pc:chgData name="" userId="" providerId="" clId="Web-{8D038540-C6BE-4477-9AA6-AA7958F694D9}" dt="2020-01-31T07:44:50.835" v="40" actId="20577"/>
        <pc:sldMkLst>
          <pc:docMk/>
          <pc:sldMk cId="511043929" sldId="256"/>
        </pc:sldMkLst>
        <pc:spChg chg="mod">
          <ac:chgData name="" userId="" providerId="" clId="Web-{8D038540-C6BE-4477-9AA6-AA7958F694D9}" dt="2020-01-31T07:44:50.835" v="40" actId="20577"/>
          <ac:spMkLst>
            <pc:docMk/>
            <pc:sldMk cId="511043929" sldId="256"/>
            <ac:spMk id="3" creationId="{00000000-0000-0000-0000-000000000000}"/>
          </ac:spMkLst>
        </pc:spChg>
      </pc:sldChg>
      <pc:sldChg chg="mod modShow">
        <pc:chgData name="" userId="" providerId="" clId="Web-{8D038540-C6BE-4477-9AA6-AA7958F694D9}" dt="2020-01-31T07:46:04.259" v="43"/>
        <pc:sldMkLst>
          <pc:docMk/>
          <pc:sldMk cId="3562572001" sldId="257"/>
        </pc:sldMkLst>
      </pc:sldChg>
      <pc:sldChg chg="mod modShow">
        <pc:chgData name="" userId="" providerId="" clId="Web-{8D038540-C6BE-4477-9AA6-AA7958F694D9}" dt="2020-01-31T07:46:18.525" v="44"/>
        <pc:sldMkLst>
          <pc:docMk/>
          <pc:sldMk cId="674805359" sldId="258"/>
        </pc:sldMkLst>
      </pc:sldChg>
      <pc:sldChg chg="mod modShow">
        <pc:chgData name="" userId="" providerId="" clId="Web-{8D038540-C6BE-4477-9AA6-AA7958F694D9}" dt="2020-01-31T07:45:33.493" v="42"/>
        <pc:sldMkLst>
          <pc:docMk/>
          <pc:sldMk cId="1252454788" sldId="261"/>
        </pc:sldMkLst>
      </pc:sldChg>
      <pc:sldChg chg="modSp">
        <pc:chgData name="" userId="" providerId="" clId="Web-{8D038540-C6BE-4477-9AA6-AA7958F694D9}" dt="2020-01-31T07:46:58.042" v="77" actId="20577"/>
        <pc:sldMkLst>
          <pc:docMk/>
          <pc:sldMk cId="3451190238" sldId="266"/>
        </pc:sldMkLst>
        <pc:spChg chg="mod">
          <ac:chgData name="" userId="" providerId="" clId="Web-{8D038540-C6BE-4477-9AA6-AA7958F694D9}" dt="2020-01-31T07:46:58.042" v="77" actId="20577"/>
          <ac:spMkLst>
            <pc:docMk/>
            <pc:sldMk cId="3451190238" sldId="26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00F5B-1AA7-4020-94CA-EBC4EDA76C8C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35BB5-E6C6-45D7-AD64-31819AFE9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4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35BB5-E6C6-45D7-AD64-31819AFE9C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52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B80BD69-4F7A-40F4-8C4E-7005BF71AAB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3BB67A6-5BE7-4E3F-874A-CC4D30C93B7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45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D69-4F7A-40F4-8C4E-7005BF71AAB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67A6-5BE7-4E3F-874A-CC4D30C9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5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D69-4F7A-40F4-8C4E-7005BF71AAB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67A6-5BE7-4E3F-874A-CC4D30C93B7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970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D69-4F7A-40F4-8C4E-7005BF71AAB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67A6-5BE7-4E3F-874A-CC4D30C93B7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294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D69-4F7A-40F4-8C4E-7005BF71AAB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67A6-5BE7-4E3F-874A-CC4D30C9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912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D69-4F7A-40F4-8C4E-7005BF71AAB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67A6-5BE7-4E3F-874A-CC4D30C93B7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059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D69-4F7A-40F4-8C4E-7005BF71AAB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67A6-5BE7-4E3F-874A-CC4D30C93B7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860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D69-4F7A-40F4-8C4E-7005BF71AAB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67A6-5BE7-4E3F-874A-CC4D30C93B7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D69-4F7A-40F4-8C4E-7005BF71AAB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67A6-5BE7-4E3F-874A-CC4D30C93B7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52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D69-4F7A-40F4-8C4E-7005BF71AAB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67A6-5BE7-4E3F-874A-CC4D30C9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24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D69-4F7A-40F4-8C4E-7005BF71AAB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67A6-5BE7-4E3F-874A-CC4D30C93B7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12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D69-4F7A-40F4-8C4E-7005BF71AAB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67A6-5BE7-4E3F-874A-CC4D30C9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54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D69-4F7A-40F4-8C4E-7005BF71AAB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67A6-5BE7-4E3F-874A-CC4D30C93B7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0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D69-4F7A-40F4-8C4E-7005BF71AAB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67A6-5BE7-4E3F-874A-CC4D30C93B7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72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D69-4F7A-40F4-8C4E-7005BF71AAB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67A6-5BE7-4E3F-874A-CC4D30C9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5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D69-4F7A-40F4-8C4E-7005BF71AAB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67A6-5BE7-4E3F-874A-CC4D30C93B7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67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D69-4F7A-40F4-8C4E-7005BF71AAB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67A6-5BE7-4E3F-874A-CC4D30C9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47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80BD69-4F7A-40F4-8C4E-7005BF71AAB4}" type="datetimeFigureOut">
              <a:rPr lang="ru-RU" smtClean="0"/>
              <a:t>30.03.21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BB67A6-5BE7-4E3F-874A-CC4D30C93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54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1288" y="1636262"/>
            <a:ext cx="5976664" cy="1504706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ПРИРОДООХРАННЫЙ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ОБРАЗОВАТЕЛЬНЫЙ           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«ЭКОЛЯТА – ДОШКОЛЯТА»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973304">
            <a:off x="4597924" y="3438749"/>
            <a:ext cx="3024336" cy="1872208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 проекта: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педагог-психолог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13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Терчукова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3081">
            <a:off x="1583668" y="3429000"/>
            <a:ext cx="298833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67391">
            <a:off x="1176865" y="1388534"/>
            <a:ext cx="2536798" cy="1371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РАЗМЕЩЕНИЕ ПУБЛИКАЦИИ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8613"/>
            <a:ext cx="3600399" cy="48926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5" y="3031065"/>
            <a:ext cx="2787774" cy="299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4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15337"/>
            <a:ext cx="7704856" cy="1303867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ДОШКОЛНОЕ ОБРАЗОВАТЕЛЬНОЕ УЧРЕЖДЕНИЕ МУНИЦИПАЛЬНОГО ОБРАЗОВАНИЯ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«КОШЕХАБЛЬСКИЙ РАЙОН»  «ДЕТСКИЙ САД №13 «КОЛОСОК»</a:t>
            </a:r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64904"/>
            <a:ext cx="3528392" cy="3540968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9647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632848" cy="1296144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ПРИРОДООХРАННЫЙ СОЦИАЛЬНО -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«ЭКОЛЯТА-ДОШКОЛЯТА»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7992888" cy="3744416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педагог-психолог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Терчукова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Мариета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Хасановна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основы экологического мировоззрения и культуры.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у детей понимание того, что красота природы бесценна, поэтому ее надо охранять;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бережное отношение к объектам природы;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представления о предметах и явлениях природы, растительном и животном мире, правилах поведения в природе;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применять новые знания посредством трудовой деятельности;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привлечь родителей к работе детского сада по экологическому воспитанию детей;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благоприятную атмосферу для общения всех участников образовательного пространства, воспитывать дружеские взаимоотношения в коллективе.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accent2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18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968" y="637712"/>
            <a:ext cx="3891952" cy="1311656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«ЭКОЛЯТА – ДОШКОЛЯТА»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0" r="8870"/>
          <a:stretch>
            <a:fillRect/>
          </a:stretch>
        </p:blipFill>
        <p:spPr>
          <a:xfrm>
            <a:off x="5220076" y="1268759"/>
            <a:ext cx="2948943" cy="4824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2843" y="3269607"/>
            <a:ext cx="3632201" cy="2765856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ДАВАЙТЕ, ДРУЗЬЯ, В ЛЮБУЮ ПОГОДУ. 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БЕРЕЧЬ РОДНУЮ ПРИРОДУ!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 ЛЮБВИ ЗАБОТЛИВОЙ НАШЕЙ.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СТАНЕТ ЗЕМЛЯ И БОГАЧЕ, И КРАШЕ</a:t>
            </a:r>
            <a:r>
              <a:rPr lang="ru-RU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77328"/>
            <a:ext cx="3312368" cy="2123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0" r="8870"/>
          <a:stretch>
            <a:fillRect/>
          </a:stretch>
        </p:blipFill>
        <p:spPr>
          <a:xfrm>
            <a:off x="5372476" y="1421159"/>
            <a:ext cx="2948943" cy="48240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0" r="8870"/>
          <a:stretch>
            <a:fillRect/>
          </a:stretch>
        </p:blipFill>
        <p:spPr>
          <a:xfrm>
            <a:off x="5524876" y="1573559"/>
            <a:ext cx="2948943" cy="48240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0" r="8870"/>
          <a:stretch>
            <a:fillRect/>
          </a:stretch>
        </p:blipFill>
        <p:spPr>
          <a:xfrm>
            <a:off x="5677276" y="1725959"/>
            <a:ext cx="2948943" cy="48240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0" r="8870"/>
          <a:stretch>
            <a:fillRect/>
          </a:stretch>
        </p:blipFill>
        <p:spPr>
          <a:xfrm>
            <a:off x="5652120" y="1700808"/>
            <a:ext cx="2948943" cy="48240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0" r="8870"/>
          <a:stretch>
            <a:fillRect/>
          </a:stretch>
        </p:blipFill>
        <p:spPr>
          <a:xfrm>
            <a:off x="5829676" y="1878359"/>
            <a:ext cx="2948943" cy="48240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29700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01291">
            <a:off x="536857" y="910070"/>
            <a:ext cx="2994748" cy="2052088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  </a:t>
            </a:r>
            <a:br>
              <a:rPr lang="ru-RU" sz="4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34498"/>
            <a:ext cx="5256583" cy="5616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6" y="3000621"/>
            <a:ext cx="3600400" cy="31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8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044394">
            <a:off x="890928" y="1350898"/>
            <a:ext cx="3124490" cy="137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ЗАНЯТИЕ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«АЗБУКА ПРИРОДОЛЮБИЯ»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ocdod74.ru/wp-content/uploads/2018/10/%D0%97%D0%B0%D0%BD%D1%8F%D1%82%D0%B8%D0%B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15" y="3031065"/>
            <a:ext cx="3247621" cy="284480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0" r="8870"/>
          <a:stretch>
            <a:fillRect/>
          </a:stretch>
        </p:blipFill>
        <p:spPr>
          <a:xfrm>
            <a:off x="5292271" y="1128612"/>
            <a:ext cx="2991023" cy="489267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3454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75246">
            <a:off x="840538" y="1375919"/>
            <a:ext cx="3277248" cy="1371600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помогают нашим друзьям – птицам»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http://ocdod74.ru/wp-content/uploads/2018/10/%D0%B0%D0%BA%D1%86%D0%B8%D1%8F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2" y="3031065"/>
            <a:ext cx="3198665" cy="28448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7" name="Объект 6" descr="C:\Users\цук\Downloads\DSCF3637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7131">
            <a:off x="4482311" y="3321574"/>
            <a:ext cx="3436830" cy="2471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цук\Downloads\0fc1eb527580162e7e809302458dd52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6842">
            <a:off x="4597875" y="847469"/>
            <a:ext cx="2566413" cy="1933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501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978761">
            <a:off x="755577" y="982132"/>
            <a:ext cx="3240360" cy="1510764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 «ЭКОЛЯТА ЗАЩИТНИКИ ПРИРОДЫ»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besh-sh.uobr.ru/wp-content/uploads/sites/6/2020/12/Risunki-yekolyat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760134"/>
            <a:ext cx="3240360" cy="311573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Объект 5" descr="C:\Users\цук\Downloads\image_image_177387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211">
            <a:off x="4162262" y="1340768"/>
            <a:ext cx="2209938" cy="221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цук\Downloads\paharenko_vladimi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6647">
            <a:off x="4174222" y="3831277"/>
            <a:ext cx="2381250" cy="211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цук\Downloads\image_image_17738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3"/>
          <a:stretch/>
        </p:blipFill>
        <p:spPr bwMode="auto">
          <a:xfrm rot="1432639">
            <a:off x="6104548" y="3619785"/>
            <a:ext cx="2447925" cy="2028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цук\Downloads\detsad-82358-158447328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05"/>
          <a:stretch/>
        </p:blipFill>
        <p:spPr bwMode="auto">
          <a:xfrm rot="1247061">
            <a:off x="6525914" y="1452745"/>
            <a:ext cx="2026559" cy="2028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668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055088">
            <a:off x="971600" y="1388534"/>
            <a:ext cx="2952328" cy="1371600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ФОТОКОНКУРС «КОШЕХАБЛЬСКИЙ РАЙОН с. ВОЛЬНОЕ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ocdod74.ru/wp-content/uploads/2018/10/%D0%A4%D0%BE%D1%82%D0%BE.pn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8" r="13639" b="12650"/>
          <a:stretch/>
        </p:blipFill>
        <p:spPr bwMode="auto">
          <a:xfrm>
            <a:off x="899591" y="3031065"/>
            <a:ext cx="2814071" cy="284480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" name="Объект 5" descr="C:\Users\цук\Downloads\247635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72" y="2060848"/>
            <a:ext cx="2722418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цук\Downloads\170904_big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19" y="4365104"/>
            <a:ext cx="268605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цук\Downloads\img_273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10" y="3887261"/>
            <a:ext cx="2781300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цук\Downloads\443565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69" y="764426"/>
            <a:ext cx="2676525" cy="185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832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392</TotalTime>
  <Words>256</Words>
  <Application>Microsoft Office PowerPoint</Application>
  <PresentationFormat>Экран (4:3)</PresentationFormat>
  <Paragraphs>36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Bahnschrift Light SemiCondensed</vt:lpstr>
      <vt:lpstr>Calibri</vt:lpstr>
      <vt:lpstr>Garamond</vt:lpstr>
      <vt:lpstr>Times New Roman</vt:lpstr>
      <vt:lpstr>Натуральные материалы</vt:lpstr>
      <vt:lpstr>ПРИРОДООХРАННЫЙ  СОЦИАЛЬНО – ОБРАЗОВАТЕЛЬНЫЙ           ПРОЕКТ «ЭКОЛЯТА – ДОШКОЛЯТА»</vt:lpstr>
      <vt:lpstr>МУНИЦИПАЛЬНОЕ БЮДЖЕТНОЕ ДОШКОЛНОЕ ОБРАЗОВАТЕЛЬНОЕ УЧРЕЖДЕНИЕ МУНИЦИПАЛЬНОГО ОБРАЗОВАНИЯ  «КОШЕХАБЛЬСКИЙ РАЙОН»  «ДЕТСКИЙ САД №13 «КОЛОСОК»</vt:lpstr>
      <vt:lpstr>ПРИРОДООХРАННЫЙ СОЦИАЛЬНО - ОБРАЗОВАТЕЛЬНЫЙ ПРОЕКТ «ЭКОЛЯТА-ДОШКОЛЯТА» </vt:lpstr>
      <vt:lpstr>«ЭКОЛЯТА – ДОШКОЛЯТА»  </vt:lpstr>
      <vt:lpstr>            СТЕНД    </vt:lpstr>
      <vt:lpstr>ЭКОЛОГИЧЕСКОЕ ЗАНЯТИЕ  «АЗБУКА ПРИРОДОЛЮБИЯ»  </vt:lpstr>
      <vt:lpstr>Акция  «Эколята помогают нашим друзьям – птицам»</vt:lpstr>
      <vt:lpstr>КОНКУРС РИСУНКОВ «ЭКОЛЯТА ЗАЩИТНИКИ ПРИРОДЫ» </vt:lpstr>
      <vt:lpstr>ФОТОКОНКУРС «КОШЕХАБЛЬСКИЙ РАЙОН с. ВОЛЬНОЕ </vt:lpstr>
      <vt:lpstr>РАЗМЕЩЕНИЕ ПУБЛИКАЦИИ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45cab</dc:creator>
  <cp:lastModifiedBy>цук</cp:lastModifiedBy>
  <cp:revision>50</cp:revision>
  <dcterms:created xsi:type="dcterms:W3CDTF">2019-01-30T05:19:48Z</dcterms:created>
  <dcterms:modified xsi:type="dcterms:W3CDTF">2021-03-30T11:09:41Z</dcterms:modified>
</cp:coreProperties>
</file>