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0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86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14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01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79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49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7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12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7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64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29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14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45600-11E4-4579-8085-E48FC6C8A421}" type="datetimeFigureOut">
              <a:rPr lang="ru-RU" smtClean="0"/>
              <a:t>16.03.2019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10C77-6E53-4917-BCF3-3F12176C2F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9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990656" cy="1368152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 smtClean="0">
                <a:solidFill>
                  <a:srgbClr val="FFC000"/>
                </a:solidFill>
              </a:rPr>
              <a:t>Муниципальное образовательное учреждение 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дополнительного образования </a:t>
            </a:r>
            <a:br>
              <a:rPr lang="ru-RU" sz="2000" b="1" dirty="0" smtClean="0">
                <a:solidFill>
                  <a:srgbClr val="FFC000"/>
                </a:solidFill>
              </a:rPr>
            </a:br>
            <a:r>
              <a:rPr lang="ru-RU" sz="2000" b="1" dirty="0" smtClean="0">
                <a:solidFill>
                  <a:srgbClr val="FFC000"/>
                </a:solidFill>
              </a:rPr>
              <a:t>«Центр творчества» п. Светлый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556792"/>
            <a:ext cx="6624736" cy="20162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Открытое </a:t>
            </a:r>
            <a:r>
              <a:rPr lang="ru-RU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занятие на тему: «Чулочная </a:t>
            </a:r>
            <a:r>
              <a:rPr lang="ru-RU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кукла «Подсолнух»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378904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rgbClr val="FFC000"/>
              </a:solidFill>
            </a:endParaRPr>
          </a:p>
          <a:p>
            <a:pPr algn="ctr"/>
            <a:endParaRPr lang="ru-RU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algn="r"/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Подготовила: Сульдина Эльмира Амуровна</a:t>
            </a:r>
          </a:p>
          <a:p>
            <a:pPr algn="r"/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Педагог дополнительного образования</a:t>
            </a:r>
          </a:p>
          <a:p>
            <a:pPr algn="r"/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Студия «Волшебный </a:t>
            </a:r>
            <a:r>
              <a:rPr lang="ru-RU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мир 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»</a:t>
            </a:r>
            <a:endParaRPr lang="ru-RU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620595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5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Цель</a:t>
            </a:r>
            <a:r>
              <a:rPr lang="ru-RU" sz="2400" b="1" dirty="0" smtClean="0">
                <a:solidFill>
                  <a:srgbClr val="FFC000"/>
                </a:solidFill>
              </a:rPr>
              <a:t>: </a:t>
            </a:r>
            <a:r>
              <a:rPr lang="ru-RU" sz="1800" b="1" dirty="0">
                <a:solidFill>
                  <a:srgbClr val="FFC000"/>
                </a:solidFill>
              </a:rPr>
              <a:t>Научить </a:t>
            </a:r>
            <a:r>
              <a:rPr lang="ru-RU" sz="1800" b="1" dirty="0" smtClean="0">
                <a:solidFill>
                  <a:srgbClr val="FFC000"/>
                </a:solidFill>
              </a:rPr>
              <a:t>изготавливать детали  чулочной куклы «Подсолнух</a:t>
            </a:r>
            <a:r>
              <a:rPr lang="ru-RU" sz="1800" b="1" dirty="0">
                <a:solidFill>
                  <a:srgbClr val="FFC000"/>
                </a:solidFill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Задачи:</a:t>
            </a:r>
            <a:r>
              <a:rPr lang="ru-RU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Обучающие: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- ознакомить с разновидностями подсолнухов с целью расширения кругозора.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Развивающие:</a:t>
            </a:r>
            <a:endParaRPr lang="ru-RU" b="1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1. Активизировать познавательный интерес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к 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созданию </a:t>
            </a: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чулочной куклы «Подсолнух».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2.  Способствовать развитию воображения.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ru-RU" sz="18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Воспитательные:</a:t>
            </a:r>
            <a:endParaRPr lang="ru-RU" sz="18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</a:t>
            </a:r>
            <a:r>
              <a:rPr lang="ru-RU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</a:t>
            </a: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 Способствовать воспитанию аккуратности, </a:t>
            </a:r>
            <a:endParaRPr lang="ru-RU" sz="18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      умению 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доводить работу до конца.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2. Способствовать формированию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коммуникативных умений.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3.Создать 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на занятии благоприятную </a:t>
            </a:r>
            <a:endParaRPr lang="ru-RU" sz="18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         атмосферу для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детей и 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их творческой </a:t>
            </a:r>
            <a:endParaRPr lang="ru-RU" sz="1800" dirty="0" smtClean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деятельности</a:t>
            </a:r>
            <a:r>
              <a:rPr lang="ru-RU" sz="18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8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455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8662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Для работы нам понадобиться: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проволока, зеленые нитки для обмотки  стебелька, фетр зеленого цвета, для изготовлении детали головы подсолнуха, фетр  желтого цвета или кухонная салфетка «Хозяюшка», клей мастер, ножницы, английские булавки.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60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Перед началом работы вспомним  технику безопасности: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05273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При </a:t>
            </a:r>
            <a:r>
              <a:rPr lang="ru-RU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работе с 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проволокой:  при помощи щипцов откусываем проволоку нужного размера;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работаем аккуратно, чтоб </a:t>
            </a:r>
            <a:r>
              <a:rPr lang="ru-RU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не 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поранить свои  руки и своего соседа за столом.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2. При работе с ножницами: передаем ножницы кольцами вперед;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      нельзя работать сломанными ножницами, которые не 			 затянутые болтиком;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			 нельзя оставлять ножницы в раскрытом виде.</a:t>
            </a:r>
          </a:p>
          <a:p>
            <a:r>
              <a:rPr lang="ru-RU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                                              </a:t>
            </a:r>
            <a:endParaRPr lang="ru-RU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9302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40466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Этап </a:t>
            </a:r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  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1.возьмите проволоку 25-30 см, сделайте петлю.</a:t>
            </a:r>
            <a:endParaRPr lang="ru-RU" sz="24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29464" b="13338"/>
          <a:stretch/>
        </p:blipFill>
        <p:spPr bwMode="auto">
          <a:xfrm>
            <a:off x="3094382" y="1700808"/>
            <a:ext cx="5510066" cy="29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47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2. Из зеленого фетра по шаблону вырезаем круг –деталь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головы </a:t>
            </a:r>
            <a:r>
              <a:rPr lang="ru-RU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подсолнуха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1" t="6435" r="18715" b="17518"/>
          <a:stretch/>
        </p:blipFill>
        <p:spPr bwMode="auto">
          <a:xfrm>
            <a:off x="4211960" y="1844824"/>
            <a:ext cx="3838286" cy="359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491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GA\Desktop\фото для открытого\20190315_153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9547" b="9777"/>
          <a:stretch/>
        </p:blipFill>
        <p:spPr bwMode="auto">
          <a:xfrm>
            <a:off x="3491880" y="2276872"/>
            <a:ext cx="5318821" cy="1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GA\Desktop\фото для открытого\20190315_152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52558"/>
            <a:ext cx="4267436" cy="32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13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23" b="7483"/>
          <a:stretch/>
        </p:blipFill>
        <p:spPr bwMode="auto">
          <a:xfrm>
            <a:off x="2627784" y="1269350"/>
            <a:ext cx="4320480" cy="197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TGA\Desktop\фото\20190315_15311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1448" y="76470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GA\Desktop\фото для открытого\20190315_1534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4304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64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229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образовательное учреждение  дополнительного образования  «Центр творчества» п. Светлый</vt:lpstr>
      <vt:lpstr>Цель: Научить изготавливать детали  чулочной куклы «Подсолнух»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образовательное учреждение дополнительного образования       «Центр творчества» п. Светлый   </dc:title>
  <dc:creator>TGA</dc:creator>
  <cp:lastModifiedBy>TGA</cp:lastModifiedBy>
  <cp:revision>21</cp:revision>
  <dcterms:created xsi:type="dcterms:W3CDTF">2019-03-15T21:55:12Z</dcterms:created>
  <dcterms:modified xsi:type="dcterms:W3CDTF">2019-03-16T05:37:47Z</dcterms:modified>
</cp:coreProperties>
</file>