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6" r:id="rId4"/>
    <p:sldId id="268" r:id="rId5"/>
    <p:sldId id="257" r:id="rId6"/>
    <p:sldId id="259" r:id="rId7"/>
    <p:sldId id="269" r:id="rId8"/>
    <p:sldId id="273" r:id="rId9"/>
    <p:sldId id="274" r:id="rId10"/>
    <p:sldId id="272" r:id="rId11"/>
    <p:sldId id="275" r:id="rId12"/>
    <p:sldId id="276" r:id="rId13"/>
    <p:sldId id="279" r:id="rId14"/>
    <p:sldId id="278" r:id="rId15"/>
    <p:sldId id="285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904067" y="769989"/>
            <a:ext cx="8942789" cy="2946877"/>
          </a:xfrm>
        </p:spPr>
        <p:txBody>
          <a:bodyPr>
            <a:normAutofit fontScale="90000"/>
          </a:bodyPr>
          <a:lstStyle/>
          <a:p>
            <a:pPr algn="r"/>
            <a:r>
              <a:rPr lang="ru-RU" sz="7200" b="1" i="1" dirty="0" smtClean="0">
                <a:solidFill>
                  <a:srgbClr val="00B050"/>
                </a:solidFill>
              </a:rPr>
              <a:t>Создание макета эмблемы </a:t>
            </a:r>
            <a:br>
              <a:rPr lang="ru-RU" sz="7200" b="1" i="1" dirty="0" smtClean="0">
                <a:solidFill>
                  <a:srgbClr val="00B050"/>
                </a:solidFill>
              </a:rPr>
            </a:br>
            <a:r>
              <a:rPr lang="ru-RU" sz="7200" b="1" i="1" dirty="0" smtClean="0">
                <a:solidFill>
                  <a:srgbClr val="00B050"/>
                </a:solidFill>
              </a:rPr>
              <a:t>гимназии</a:t>
            </a:r>
            <a:r>
              <a:rPr lang="ru-RU" sz="7200" b="1" i="1" dirty="0">
                <a:solidFill>
                  <a:srgbClr val="00B050"/>
                </a:solidFill>
              </a:rPr>
              <a:t> </a:t>
            </a:r>
            <a:r>
              <a:rPr lang="ru-RU" sz="7200" b="1" i="1" dirty="0" smtClean="0">
                <a:solidFill>
                  <a:srgbClr val="00B050"/>
                </a:solidFill>
              </a:rPr>
              <a:t>«РОСТОК»</a:t>
            </a:r>
            <a:br>
              <a:rPr lang="ru-RU" sz="7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7" y="270456"/>
            <a:ext cx="2897042" cy="3519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1067" y="4598115"/>
            <a:ext cx="754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Проектная работа учащейся 6 «А» класса                         </a:t>
            </a:r>
            <a:r>
              <a:rPr lang="ru-RU" b="1" i="1" dirty="0" err="1">
                <a:solidFill>
                  <a:srgbClr val="002060"/>
                </a:solidFill>
              </a:rPr>
              <a:t>Андруневчиной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Веры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Руководитель проекта преподаватель изобразительного искусства и технологии Богданова Людмила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8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5" y="624110"/>
            <a:ext cx="9959147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рабочего места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Разработка конструкции и  технологии  изготовления изделия.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037" y="1669960"/>
            <a:ext cx="10461423" cy="47952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выполнение эмблемы из пенопласта решили перенести на каникулы.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Ознакомилась с техникой безопасности работы с режущими инструментами по пенопласту: канцелярский нож, резак по резки пенопласта.(Приложение)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Вырезав основу эмблемы, вырезали «человечка – дерева», листочки из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пеноплекса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Силуэт фигурки оформили зеленым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фоамираном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глитерным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контур.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склейки использовали три вида клея: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космофен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силиконовый клей и клей титан. Ознакомилась с техникой безопасности работы с клеем.(Приложение )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55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5296" r="39626" b="49288"/>
          <a:stretch/>
        </p:blipFill>
        <p:spPr>
          <a:xfrm>
            <a:off x="6226115" y="294554"/>
            <a:ext cx="5615189" cy="6447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5469" y="1654232"/>
            <a:ext cx="4904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Вырезав основу эмблемы, вырезали «человечка – дерева», листочки 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пеноплекса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Силуэт фигурки оформили зеленым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фоамираном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глитерным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контур.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склейки использовали три вида клея: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космофен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силиконовый клей и клей титан. Ознакомилась с техникой безопасности работы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0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73" y="549854"/>
            <a:ext cx="4576561" cy="6102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741784"/>
            <a:ext cx="4288665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71" y="669701"/>
            <a:ext cx="4515653" cy="6020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4" y="581891"/>
            <a:ext cx="4707081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2133600"/>
            <a:ext cx="10512939" cy="37776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1. Окончательный контроль готового изделия.</a:t>
            </a:r>
          </a:p>
          <a:p>
            <a:pPr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2. Испытание изделия.</a:t>
            </a:r>
          </a:p>
          <a:p>
            <a:pPr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3. Анализ того, что получилось, а что нет.</a:t>
            </a:r>
          </a:p>
          <a:p>
            <a:pPr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4. Защита проекта. 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1375" y="624110"/>
            <a:ext cx="9843237" cy="1280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(аналитический)</a:t>
            </a:r>
          </a:p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16345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результате работы над проектом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 получила опыт проектной деятельности;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  Практически реализовала идею своего проекта;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  Ощутила радость творческого труда;</a:t>
            </a:r>
          </a:p>
          <a:p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-  Макет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эмблемы готов! Я считаю, что макет эмблемы любимой гимназии  получился классным! Как я мечтала – размеры в мой рост! Точно по эскизу! Яркая, легкая!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Это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мой подарок к Юбилею гимназии!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7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9.userapi.com/impg/qot1aEy8D3_zoji-xZmePRxMD1nakzJXaIWd2g/ZKQhdI8ZuHs.jpg?size=1280x958&amp;quality=96&amp;sign=f91b4e8042307a59c66b43ecea38ce5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23255" r="20237"/>
          <a:stretch/>
        </p:blipFill>
        <p:spPr bwMode="auto">
          <a:xfrm>
            <a:off x="2356832" y="167426"/>
            <a:ext cx="6430039" cy="520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1977" y="5563673"/>
            <a:ext cx="991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Макет эмблемы готов! Я считаю, что макет эмблемы любимой гимназии  получился классным! Как я мечтала – размеры в мой рост! Точно по эскизу! Яркая, легкая!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мой подарок к Юбилею гимназии!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4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цитаты о скульптурах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344" y="476518"/>
            <a:ext cx="8327135" cy="607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67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619376" y="228600"/>
            <a:ext cx="7210425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выполнения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914400"/>
            <a:ext cx="22860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Поисковый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3048000"/>
            <a:ext cx="22860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Технологический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181600"/>
            <a:ext cx="22860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Заключительный (аналитический)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914400"/>
            <a:ext cx="5715000" cy="16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 Выбор темы проекта. Обоснование необходимости изготовления изделия.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 Формулирование требований к проектируемому изделию.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 Разработка нескольких вариантов изделия и выбор наилучшего. 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>
            <a:off x="3124200" y="1981200"/>
            <a:ext cx="0" cy="1066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>
            <a:off x="3124200" y="4114800"/>
            <a:ext cx="0" cy="10668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67200" y="1447800"/>
            <a:ext cx="5334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24400" y="3048000"/>
            <a:ext cx="57150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  Разработка конструкции и  технологии  изготовления изделия. 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 Подбор материалов и инструментов.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 Организация рабочего места.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Изготовление изделия с соблюдением правил безопасной работы.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 Подсчет затрат на изготовление.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4267200" y="3581400"/>
            <a:ext cx="5334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24400" y="5181600"/>
            <a:ext cx="57150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 Окончательный контроль готового изделия.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 Испытание изделия.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 Анализ того, что получилось, а что нет.</a:t>
            </a:r>
          </a:p>
          <a:p>
            <a:pPr marL="342900" indent="-342900"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Защита проекта. </a:t>
            </a:r>
          </a:p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cxnSp>
        <p:nvCxnSpPr>
          <p:cNvPr id="24" name="Прямая со стрелкой 23"/>
          <p:cNvCxnSpPr>
            <a:stCxn id="6" idx="3"/>
          </p:cNvCxnSpPr>
          <p:nvPr/>
        </p:nvCxnSpPr>
        <p:spPr>
          <a:xfrm>
            <a:off x="4267200" y="5715000"/>
            <a:ext cx="5334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 animBg="1"/>
      <p:bldP spid="5" grpId="0" animBg="1"/>
      <p:bldP spid="6" grpId="0" animBg="1"/>
      <p:bldP spid="7" grpId="0" animBg="1"/>
      <p:bldP spid="1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Поисковый</a:t>
            </a:r>
          </a:p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Выбор темы проекта. Обоснование необходимости изготовления изделия.</a:t>
            </a:r>
          </a:p>
          <a:p>
            <a:pPr marL="342900" indent="-342900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Формулирование требований к проектируемому изделию.</a:t>
            </a:r>
          </a:p>
          <a:p>
            <a:pPr marL="342900" indent="-342900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Разработка нескольких вариантов изделия и выбор наилучшего.  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75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94" y="180304"/>
            <a:ext cx="10650828" cy="62204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Нашей гимназии исполняется 30 лет, юбилей!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Любое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праздничное торжество должно быть красивым, индивидуальным и незабываемым. Собственно для этого и затеваются подобные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мероприятия. Но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любой праздник был бы скучен без декоративного оформления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пространства.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Идея творческой работы – создать эмблему гимназии у меня возникла сразу, как только я определилась в выборе проекта. Мне очень захотелось эмблему сделать больших размеров, чтобы она могла стать украшением мероприятий, посвященных юбилею гимназии. С руководителем проекта рассмотрели разные материалы, из которых предполагала я выполнение эмблемы (папье-маше, картон…)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было выбрать такой материал,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чтобы он сохранил свой внешний вид в непредвиденных ситуациях?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был сделан - конечно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пенопласт, который по своим уникальным свойствам превосходит все современные строительные материалы.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8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769" y="250623"/>
            <a:ext cx="8911687" cy="728171"/>
          </a:xfrm>
        </p:spPr>
        <p:txBody>
          <a:bodyPr/>
          <a:lstStyle/>
          <a:p>
            <a:r>
              <a:rPr lang="ru-RU" dirty="0"/>
              <a:t>Происхождение эмблемы!!!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5324" y="978794"/>
            <a:ext cx="8796270" cy="5499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Прежде чем приступить к выполнению эмблемы, я решила узнать, а кто же является автором эскиза эмблемы гимназии?</a:t>
            </a:r>
          </a:p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1995 году в канун 5-летия гимназии был объявлен конкурс «Эмблема Гимназии»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Тогда в гимназии учились около 160 детей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 почти все приняли участие в этом конкурсе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Компьютеров не было и поэтому эскизы рисовали от руки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Рисунки были очень красивые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интересные идеи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предложения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Среди обилия эскизов очень трудно было выбрать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Комиссия на протяжении нескольких дней изучала рисунки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 наконец-то было принято решение остановиться на этом рисунке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где человек  и земной шар сливаются воедино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где прорастает дерево знаний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В этом и заключается символ гимназии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Автором эскиза является преподаватель изобразительного искусства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Чеглакова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Татьяна Викторовна.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1" y="1622738"/>
            <a:ext cx="2459176" cy="29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</a:t>
            </a:r>
          </a:p>
          <a:p>
            <a:pPr algn="ctr">
              <a:defRPr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  Разработка конструкции и  технологии  изготовления изделия. </a:t>
            </a:r>
          </a:p>
          <a:p>
            <a:pPr marL="342900" indent="-342900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Подбор материалов и инструментов.</a:t>
            </a:r>
          </a:p>
          <a:p>
            <a:pPr marL="342900" indent="-342900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Организация рабочего места.</a:t>
            </a:r>
          </a:p>
          <a:p>
            <a:pPr marL="342900" indent="-342900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4. Изготовление изделия с соблюдением правил безопасной работы.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4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1" y="649665"/>
            <a:ext cx="4057383" cy="5409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71" y="533288"/>
            <a:ext cx="5539240" cy="4154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393" y="4896196"/>
            <a:ext cx="64091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Первый этап - создания эскиза эмблемы был выполнен 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большом листе бумаги ( склеили несколько листов А-3). При выполнении эскиза эмблемы в натуральную величину, освоила способ увеличения рисунка по клеткам. Размер основы эмблемы – круг взяли размером 1м х1 м, это по размеру листа пенопласта.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1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3" y="180303"/>
            <a:ext cx="4839237" cy="6452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1" y="270456"/>
            <a:ext cx="4771623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48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558</TotalTime>
  <Words>812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Создание макета эмблемы  гимназии «РОСТОК»  </vt:lpstr>
      <vt:lpstr>Презентация PowerPoint</vt:lpstr>
      <vt:lpstr>Этапы выполнения проекта</vt:lpstr>
      <vt:lpstr>Поисковый этап</vt:lpstr>
      <vt:lpstr>     Нашей гимназии исполняется 30 лет, юбилей!     Любое праздничное торжество должно быть красивым, индивидуальным и незабываемым. Собственно для этого и затеваются подобные мероприятия. Но любой праздник был бы скучен без декоративного оформления пространства.     Идея творческой работы – создать эмблему гимназии у меня возникла сразу, как только я определилась в выборе проекта. Мне очень захотелось эмблему сделать больших размеров, чтобы она могла стать украшением мероприятий, посвященных юбилею гимназии. С руководителем проекта рассмотрели разные материалы, из которых предполагала я выполнение эмблемы (папье-маше, картон…) Нужно было выбрать такой материал, чтобы он сохранил свой внешний вид в непредвиденных ситуациях? Выбор был сделан - конечно, пенопласт, который по своим уникальным свойствам превосходит все современные строительные материалы. </vt:lpstr>
      <vt:lpstr>Происхождение эмблемы!!!</vt:lpstr>
      <vt:lpstr>Технологический этап</vt:lpstr>
      <vt:lpstr>Презентация PowerPoint</vt:lpstr>
      <vt:lpstr>Презентация PowerPoint</vt:lpstr>
      <vt:lpstr>Организация рабочего места. Разработка конструкции и  технологии  изготовления изделия.   </vt:lpstr>
      <vt:lpstr>Презентация PowerPoint</vt:lpstr>
      <vt:lpstr>Презентация PowerPoint</vt:lpstr>
      <vt:lpstr>Презентация PowerPoint</vt:lpstr>
      <vt:lpstr>Заключительный (аналитический) этап</vt:lpstr>
      <vt:lpstr>В результате работы над проектом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Владимировна</dc:creator>
  <cp:lastModifiedBy>Людмила Владимировна</cp:lastModifiedBy>
  <cp:revision>28</cp:revision>
  <dcterms:created xsi:type="dcterms:W3CDTF">2021-03-28T18:19:42Z</dcterms:created>
  <dcterms:modified xsi:type="dcterms:W3CDTF">2021-04-20T18:26:44Z</dcterms:modified>
</cp:coreProperties>
</file>