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6" r:id="rId2"/>
    <p:sldId id="259" r:id="rId3"/>
    <p:sldId id="266" r:id="rId4"/>
    <p:sldId id="267" r:id="rId5"/>
    <p:sldId id="263" r:id="rId6"/>
    <p:sldId id="268" r:id="rId7"/>
    <p:sldId id="270" r:id="rId8"/>
    <p:sldId id="271" r:id="rId9"/>
    <p:sldId id="272" r:id="rId10"/>
    <p:sldId id="269" r:id="rId11"/>
    <p:sldId id="262" r:id="rId12"/>
    <p:sldId id="275" r:id="rId13"/>
    <p:sldId id="264" r:id="rId14"/>
    <p:sldId id="276" r:id="rId15"/>
    <p:sldId id="273" r:id="rId16"/>
    <p:sldId id="277" r:id="rId17"/>
    <p:sldId id="257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7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2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7065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126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4526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0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619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8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0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8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8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0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8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2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1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43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62FB4-20FE-4A46-AFD2-756CD997AE17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408B4F9-1B18-4DDF-953C-C71FF46753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0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1647" y="2570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ЛЮБАНЬ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48" y="346750"/>
            <a:ext cx="8296857" cy="62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33375"/>
            <a:ext cx="8572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682" y="799949"/>
            <a:ext cx="4163929" cy="5553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256" y="793852"/>
            <a:ext cx="4176122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26" y="625648"/>
            <a:ext cx="3878972" cy="5183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14" y="625648"/>
            <a:ext cx="3442327" cy="51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012" y="624110"/>
            <a:ext cx="9897035" cy="583047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70C0"/>
                </a:solidFill>
              </a:rPr>
              <a:t>                                        ДОРОГА 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Она издревле две столицы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     Разрухам </a:t>
            </a:r>
            <a:r>
              <a:rPr lang="ru-RU" sz="2200" b="1" dirty="0">
                <a:solidFill>
                  <a:srgbClr val="0070C0"/>
                </a:solidFill>
              </a:rPr>
              <a:t>всем, ухабам, взрывам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Между собой соединяет.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        Она </a:t>
            </a:r>
            <a:r>
              <a:rPr lang="ru-RU" sz="2200" b="1" dirty="0">
                <a:solidFill>
                  <a:srgbClr val="0070C0"/>
                </a:solidFill>
              </a:rPr>
              <a:t>живет </a:t>
            </a:r>
            <a:r>
              <a:rPr lang="ru-RU" sz="2200" b="1" dirty="0" smtClean="0">
                <a:solidFill>
                  <a:srgbClr val="0070C0"/>
                </a:solidFill>
              </a:rPr>
              <a:t>наперекор</a:t>
            </a: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Какие здесь мелькали лица!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   И </a:t>
            </a:r>
            <a:r>
              <a:rPr lang="ru-RU" sz="2200" b="1" dirty="0">
                <a:solidFill>
                  <a:srgbClr val="0070C0"/>
                </a:solidFill>
              </a:rPr>
              <a:t>в торжествующем порыве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Какие тройки пролетали!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        Российский </a:t>
            </a:r>
            <a:r>
              <a:rPr lang="ru-RU" sz="2200" b="1" dirty="0">
                <a:solidFill>
                  <a:srgbClr val="0070C0"/>
                </a:solidFill>
              </a:rPr>
              <a:t>бороздит простор.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Как часто было «неспокойно»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Сквозь </a:t>
            </a:r>
            <a:r>
              <a:rPr lang="ru-RU" sz="2200" b="1" dirty="0">
                <a:solidFill>
                  <a:srgbClr val="0070C0"/>
                </a:solidFill>
              </a:rPr>
              <a:t>все устои вековые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На избранной Петром дороге!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Она </a:t>
            </a:r>
            <a:r>
              <a:rPr lang="ru-RU" sz="2200" b="1" dirty="0">
                <a:solidFill>
                  <a:srgbClr val="0070C0"/>
                </a:solidFill>
              </a:rPr>
              <a:t>летит во всей красе –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Стрелой неслась она сквозь войны, </a:t>
            </a:r>
            <a:r>
              <a:rPr lang="ru-RU" sz="2200" b="1" dirty="0" smtClean="0">
                <a:solidFill>
                  <a:srgbClr val="0070C0"/>
                </a:solidFill>
              </a:rPr>
              <a:t>        Дорога </a:t>
            </a:r>
            <a:r>
              <a:rPr lang="ru-RU" sz="2200" b="1" dirty="0">
                <a:solidFill>
                  <a:srgbClr val="0070C0"/>
                </a:solidFill>
              </a:rPr>
              <a:t>с именем «Россия», </a:t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>Через восстанья и тревоги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</a:rPr>
              <a:t>                       Мое </a:t>
            </a:r>
            <a:r>
              <a:rPr lang="ru-RU" sz="2200" b="1" dirty="0">
                <a:solidFill>
                  <a:srgbClr val="0070C0"/>
                </a:solidFill>
              </a:rPr>
              <a:t>Московское шоссе. 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r>
              <a:rPr lang="ru-RU" sz="2200" b="1" dirty="0">
                <a:solidFill>
                  <a:srgbClr val="0070C0"/>
                </a:solidFill>
              </a:rPr>
              <a:t/>
            </a:r>
            <a:br>
              <a:rPr lang="ru-RU" sz="2200" b="1" dirty="0">
                <a:solidFill>
                  <a:srgbClr val="0070C0"/>
                </a:solidFill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86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11" y="1129553"/>
            <a:ext cx="9196997" cy="51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447111" cy="558843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Любань </a:t>
            </a:r>
            <a:r>
              <a:rPr lang="ru-RU" sz="2000" b="1" dirty="0">
                <a:solidFill>
                  <a:srgbClr val="0070C0"/>
                </a:solidFill>
              </a:rPr>
              <a:t>– это ветлы над речкою узкой,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Над </a:t>
            </a:r>
            <a:r>
              <a:rPr lang="ru-RU" sz="2000" b="1" dirty="0">
                <a:solidFill>
                  <a:srgbClr val="0070C0"/>
                </a:solidFill>
              </a:rPr>
              <a:t>мостиком шатким в тумане стога.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</a:t>
            </a:r>
            <a:r>
              <a:rPr lang="ru-RU" sz="2000" b="1" dirty="0">
                <a:solidFill>
                  <a:srgbClr val="0070C0"/>
                </a:solidFill>
              </a:rPr>
              <a:t>радостной синью, пронзительно русской,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На </a:t>
            </a:r>
            <a:r>
              <a:rPr lang="ru-RU" sz="2000" b="1" dirty="0">
                <a:solidFill>
                  <a:srgbClr val="0070C0"/>
                </a:solidFill>
              </a:rPr>
              <a:t>раннем рассвете расшиты луга.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Старинной </a:t>
            </a:r>
            <a:r>
              <a:rPr lang="ru-RU" sz="2000" b="1" dirty="0">
                <a:solidFill>
                  <a:srgbClr val="0070C0"/>
                </a:solidFill>
              </a:rPr>
              <a:t>легендой, мечтой достославной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Наполнен </a:t>
            </a:r>
            <a:r>
              <a:rPr lang="ru-RU" sz="2000" b="1" dirty="0">
                <a:solidFill>
                  <a:srgbClr val="0070C0"/>
                </a:solidFill>
              </a:rPr>
              <a:t>над ветхим крылечком навес.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</a:t>
            </a:r>
            <a:r>
              <a:rPr lang="ru-RU" sz="2000" b="1" dirty="0">
                <a:solidFill>
                  <a:srgbClr val="0070C0"/>
                </a:solidFill>
              </a:rPr>
              <a:t>гул электрички, и крест православный 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Над </a:t>
            </a:r>
            <a:r>
              <a:rPr lang="ru-RU" sz="2000" b="1" dirty="0">
                <a:solidFill>
                  <a:srgbClr val="0070C0"/>
                </a:solidFill>
              </a:rPr>
              <a:t>церковью дивной под сенью небес... </a:t>
            </a:r>
          </a:p>
        </p:txBody>
      </p:sp>
    </p:spTree>
    <p:extLst>
      <p:ext uri="{BB962C8B-B14F-4D97-AF65-F5344CB8AC3E}">
        <p14:creationId xmlns:p14="http://schemas.microsoft.com/office/powerpoint/2010/main" val="234604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095" y="201706"/>
            <a:ext cx="9289316" cy="6656294"/>
          </a:xfrm>
        </p:spPr>
        <p:txBody>
          <a:bodyPr>
            <a:noAutofit/>
          </a:bodyPr>
          <a:lstStyle/>
          <a:p>
            <a:r>
              <a:rPr lang="ru-RU" sz="2000" dirty="0" smtClean="0"/>
              <a:t>                    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615452"/>
            <a:ext cx="8437595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8894" y="392018"/>
            <a:ext cx="4320987" cy="634539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Нет прекрасней родной природы,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Хоть в любой земле выбирай!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Ты и в солнце и в непогоду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Сердцу дорог – </a:t>
            </a:r>
            <a:r>
              <a:rPr lang="ru-RU" sz="2000" b="1" dirty="0" err="1" smtClean="0">
                <a:solidFill>
                  <a:srgbClr val="0070C0"/>
                </a:solidFill>
              </a:rPr>
              <a:t>Тосненский</a:t>
            </a:r>
            <a:r>
              <a:rPr lang="ru-RU" sz="2000" b="1" dirty="0" smtClean="0">
                <a:solidFill>
                  <a:srgbClr val="0070C0"/>
                </a:solidFill>
              </a:rPr>
              <a:t> край!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Рокот </a:t>
            </a:r>
            <a:r>
              <a:rPr lang="ru-RU" sz="2000" b="1" dirty="0" err="1" smtClean="0">
                <a:solidFill>
                  <a:srgbClr val="0070C0"/>
                </a:solidFill>
              </a:rPr>
              <a:t>саблинских</a:t>
            </a:r>
            <a:r>
              <a:rPr lang="ru-RU" sz="2000" b="1" dirty="0" smtClean="0">
                <a:solidFill>
                  <a:srgbClr val="0070C0"/>
                </a:solidFill>
              </a:rPr>
              <a:t> водопадов,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Шелест </a:t>
            </a:r>
            <a:r>
              <a:rPr lang="ru-RU" sz="2000" b="1" dirty="0" err="1" smtClean="0">
                <a:solidFill>
                  <a:srgbClr val="0070C0"/>
                </a:solidFill>
              </a:rPr>
              <a:t>лисинских</a:t>
            </a:r>
            <a:r>
              <a:rPr lang="ru-RU" sz="2000" b="1" dirty="0" smtClean="0">
                <a:solidFill>
                  <a:srgbClr val="0070C0"/>
                </a:solidFill>
              </a:rPr>
              <a:t> старых лесов,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озер зеркальных прохлада,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Взгляд лукавый </a:t>
            </a:r>
            <a:r>
              <a:rPr lang="ru-RU" sz="2000" b="1" dirty="0" err="1" smtClean="0">
                <a:solidFill>
                  <a:srgbClr val="0070C0"/>
                </a:solidFill>
              </a:rPr>
              <a:t>марьинских</a:t>
            </a:r>
            <a:r>
              <a:rPr lang="ru-RU" sz="2000" b="1" dirty="0" smtClean="0">
                <a:solidFill>
                  <a:srgbClr val="0070C0"/>
                </a:solidFill>
              </a:rPr>
              <a:t> львов,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Перезвоны церквей чудесных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прощальный крик журавля...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Мы тебе посвящаем песни,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Наша </a:t>
            </a:r>
            <a:r>
              <a:rPr lang="ru-RU" sz="2000" b="1" dirty="0" err="1" smtClean="0">
                <a:solidFill>
                  <a:srgbClr val="0070C0"/>
                </a:solidFill>
              </a:rPr>
              <a:t>Тосненская</a:t>
            </a:r>
            <a:r>
              <a:rPr lang="ru-RU" sz="2000" b="1" dirty="0" smtClean="0">
                <a:solidFill>
                  <a:srgbClr val="0070C0"/>
                </a:solidFill>
              </a:rPr>
              <a:t> земля!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 err="1" smtClean="0">
                <a:solidFill>
                  <a:srgbClr val="0070C0"/>
                </a:solidFill>
              </a:rPr>
              <a:t>Т.Слепнева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21224" y="365125"/>
            <a:ext cx="9632576" cy="61706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Есть на карте даже две Любани,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Только мне дороже и милей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Та, что с золотыми куполами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Посреди разросшихся ветвей.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Хороша в любое время года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Милая и тихая Любань.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Тихо мимо сада-огорода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Я пройду в сиреневую рань.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Хорошо в берёзовой аллее,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 ней всегда белым-бела зима.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А мороз, узоров не жалея,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Все стучится в январе в дома.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Ах, Любань, что может быть милее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Домика над </a:t>
            </a:r>
            <a:r>
              <a:rPr lang="ru-RU" sz="2000" b="1" dirty="0" err="1" smtClean="0">
                <a:solidFill>
                  <a:srgbClr val="0070C0"/>
                </a:solidFill>
              </a:rPr>
              <a:t>Тигодой</a:t>
            </a:r>
            <a:r>
              <a:rPr lang="ru-RU" sz="2000" b="1" dirty="0" smtClean="0">
                <a:solidFill>
                  <a:srgbClr val="0070C0"/>
                </a:solidFill>
              </a:rPr>
              <a:t>-рекой!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А заря, над крышами алея,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Проливает в душу мне покой...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err="1" smtClean="0">
                <a:solidFill>
                  <a:srgbClr val="0070C0"/>
                </a:solidFill>
              </a:rPr>
              <a:t>Н.Андреева</a:t>
            </a:r>
            <a:r>
              <a:rPr lang="ru-RU" sz="2000" dirty="0">
                <a:solidFill>
                  <a:srgbClr val="0070C0"/>
                </a:solidFill>
              </a:rPr>
              <a:t/>
            </a: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12" y="1157008"/>
            <a:ext cx="5248454" cy="39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92" y="1151213"/>
            <a:ext cx="9467909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0729" y="610662"/>
            <a:ext cx="4781082" cy="5964949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ОТКУДА НАЧИНАЕТСЯ РОССИЯ?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 Спросила я у гордого Амура: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«Откуда начинается Россия?».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«С Востока, – отвечал он, брови хмуря,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 – Где солнце тает в океанской сини».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Об этом же у Волги я спросила.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Она пропела, нежась и играя: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«Россия начинается с Валдая,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Там, где природа сказочно красива». Сирень, что под окном у нас качается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И солнцу редкому безмерно рада, Сказала, что Россия начинается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В поселке тихом, подле Ленинграда. Хоть разные ответы получаются,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Но ни один друг друга не обидел.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Для каждого Россия начинается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Там, где впервые он ее увидел.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/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 err="1">
                <a:solidFill>
                  <a:srgbClr val="0070C0"/>
                </a:solidFill>
              </a:rPr>
              <a:t>Л.Лапина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32" y="1407460"/>
            <a:ext cx="5462489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44" y="603259"/>
            <a:ext cx="8937511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54" y="658907"/>
            <a:ext cx="93286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33" y="309282"/>
            <a:ext cx="6890355" cy="61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8" y="457200"/>
            <a:ext cx="7630339" cy="60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645459"/>
            <a:ext cx="7557247" cy="56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215</TotalTime>
  <Words>20</Words>
  <Application>Microsoft Office PowerPoint</Application>
  <PresentationFormat>Широкоэкранный</PresentationFormat>
  <Paragraphs>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ЛЮБАНЬ</vt:lpstr>
      <vt:lpstr>Есть на карте даже две Любани, Только мне дороже и милей Та, что с золотыми куполами Посреди разросшихся ветвей. Хороша в любое время года Милая и тихая Любань. Тихо мимо сада-огорода Я пройду в сиреневую рань. Хорошо в берёзовой аллее, В ней всегда белым-бела зима. А мороз, узоров не жалея, Все стучится в январе в дома. Ах, Любань, что может быть милее Домика над Тигодой-рекой! А заря, над крышами алея, Проливает в душу мне покой...   Н.Андреева </vt:lpstr>
      <vt:lpstr>Презентация PowerPoint</vt:lpstr>
      <vt:lpstr>ОТКУДА НАЧИНАЕТСЯ РОССИЯ?   Спросила я у гордого Амура:  «Откуда начинается Россия?».  «С Востока, – отвечал он, брови хмуря,  – Где солнце тает в океанской сини».  Об этом же у Волги я спросила.  Она пропела, нежась и играя:  «Россия начинается с Валдая,  Там, где природа сказочно красива». Сирень, что под окном у нас качается  И солнцу редкому безмерно рада, Сказала, что Россия начинается  В поселке тихом, подле Ленинграда. Хоть разные ответы получаются,  Но ни один друг друга не обидел.  Для каждого Россия начинается  Там, где впервые он ее увидел.   Л.Лапина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ДОРОГА    Она издревле две столицы                         Разрухам всем, ухабам, взрывам  Между собой соединяет.                            Она живет наперекор Какие здесь мелькали лица!                       И в торжествующем порыве  Какие тройки пролетали!                            Российский бороздит простор.    Как часто было «неспокойно»                    Сквозь все устои вековые  На избранной Петром дороге!                   Она летит во всей красе –  Стрелой неслась она сквозь войны,         Дорога с именем «Россия»,  Через восстанья и тревоги.                        Мое Московское шоссе.    </vt:lpstr>
      <vt:lpstr>Презентация PowerPoint</vt:lpstr>
      <vt:lpstr>    Любань – это ветлы над речкою узкой,  Над мостиком шатким в тумане стога.  И радостной синью, пронзительно русской,  На раннем рассвете расшиты луга.  Старинной легендой, мечтой достославной  Наполнен над ветхим крылечком навес.  И гул электрички, и крест православный  Над церковью дивной под сенью небес... </vt:lpstr>
      <vt:lpstr>                     </vt:lpstr>
      <vt:lpstr>Нет прекрасней родной природы,  Хоть в любой земле выбирай!  Ты и в солнце и в непогоду  Сердцу дорог – Тосненский край!  Рокот саблинских водопадов,  Шелест лисинских старых лесов,  И озер зеркальных прохлада,  Взгляд лукавый марьинских львов,  Перезвоны церквей чудесных  И прощальный крик журавля...  Мы тебе посвящаем песни,  Наша Тосненская земля!   Т.Слепнева</vt:lpstr>
    </vt:vector>
  </TitlesOfParts>
  <Company>МКДОУ №17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Есть на карте даже две Любани, Только мне дороже и милей Та, что с золотыми куполами Посреди разросшихся ветвей. Хороша в любое время года Милая и тихая Любань. Тихо мимо сада-огорода Я пройду в сиреневую рань. Хорошо в берёзовой аллее, В ней всегда белым-бела зима. А мороз, узоров не жалея, Все стучится в январе в дома. Ах, Любань, что может быть милее Домика над Тигодой-рекой! А заря, над крышами алея, Проливает в душу мне покой...  Н.Андреева </dc:title>
  <dc:creator>hp</dc:creator>
  <cp:lastModifiedBy>Елена</cp:lastModifiedBy>
  <cp:revision>15</cp:revision>
  <dcterms:created xsi:type="dcterms:W3CDTF">2021-06-11T11:14:29Z</dcterms:created>
  <dcterms:modified xsi:type="dcterms:W3CDTF">2021-06-16T15:26:49Z</dcterms:modified>
</cp:coreProperties>
</file>