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61" r:id="rId3"/>
    <p:sldId id="262" r:id="rId4"/>
    <p:sldId id="264" r:id="rId5"/>
    <p:sldId id="271" r:id="rId6"/>
    <p:sldId id="272" r:id="rId7"/>
    <p:sldId id="284" r:id="rId8"/>
    <p:sldId id="273" r:id="rId9"/>
    <p:sldId id="285" r:id="rId10"/>
    <p:sldId id="266" r:id="rId11"/>
    <p:sldId id="286" r:id="rId12"/>
    <p:sldId id="276" r:id="rId13"/>
    <p:sldId id="287" r:id="rId14"/>
    <p:sldId id="275" r:id="rId15"/>
    <p:sldId id="288" r:id="rId16"/>
    <p:sldId id="267" r:id="rId17"/>
    <p:sldId id="289" r:id="rId18"/>
    <p:sldId id="274" r:id="rId19"/>
    <p:sldId id="283" r:id="rId20"/>
    <p:sldId id="282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C5558DEE-81D3-4C6E-BAAF-3D87C1C6A2E6}">
          <p14:sldIdLst>
            <p14:sldId id="260"/>
            <p14:sldId id="261"/>
            <p14:sldId id="262"/>
            <p14:sldId id="264"/>
            <p14:sldId id="271"/>
            <p14:sldId id="272"/>
            <p14:sldId id="284"/>
            <p14:sldId id="273"/>
            <p14:sldId id="285"/>
            <p14:sldId id="266"/>
            <p14:sldId id="286"/>
            <p14:sldId id="276"/>
            <p14:sldId id="287"/>
            <p14:sldId id="275"/>
            <p14:sldId id="288"/>
            <p14:sldId id="267"/>
            <p14:sldId id="289"/>
            <p14:sldId id="274"/>
            <p14:sldId id="283"/>
          </p14:sldIdLst>
        </p14:section>
        <p14:section name="Раздел без заголовка" id="{D109D3AE-9491-4337-8FA6-5A094C23B410}">
          <p14:sldIdLst>
            <p14:sldId id="282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28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email">
                <a:alphaModFix amt="5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7CB9E06-B0E4-49F3-AE3B-08D3B6536583}" type="datetimeFigureOut">
              <a:rPr lang="ru-RU" smtClean="0"/>
              <a:pPr/>
              <a:t>07.03.2021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84D72E0-789F-41FB-916F-04BA855F2D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CB9E06-B0E4-49F3-AE3B-08D3B6536583}" type="datetimeFigureOut">
              <a:rPr lang="ru-RU" smtClean="0"/>
              <a:pPr/>
              <a:t>07.03.2021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4D72E0-789F-41FB-916F-04BA855F2D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CB9E06-B0E4-49F3-AE3B-08D3B6536583}" type="datetimeFigureOut">
              <a:rPr lang="ru-RU" smtClean="0"/>
              <a:pPr/>
              <a:t>07.03.2021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4D72E0-789F-41FB-916F-04BA855F2D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CB9E06-B0E4-49F3-AE3B-08D3B6536583}" type="datetimeFigureOut">
              <a:rPr lang="ru-RU" smtClean="0"/>
              <a:pPr/>
              <a:t>07.03.2021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4D72E0-789F-41FB-916F-04BA855F2D2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CB9E06-B0E4-49F3-AE3B-08D3B6536583}" type="datetimeFigureOut">
              <a:rPr lang="ru-RU" smtClean="0"/>
              <a:pPr/>
              <a:t>07.03.2021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4D72E0-789F-41FB-916F-04BA855F2D2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CB9E06-B0E4-49F3-AE3B-08D3B6536583}" type="datetimeFigureOut">
              <a:rPr lang="ru-RU" smtClean="0"/>
              <a:pPr/>
              <a:t>07.03.2021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4D72E0-789F-41FB-916F-04BA855F2D2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CB9E06-B0E4-49F3-AE3B-08D3B6536583}" type="datetimeFigureOut">
              <a:rPr lang="ru-RU" smtClean="0"/>
              <a:pPr/>
              <a:t>07.03.2021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4D72E0-789F-41FB-916F-04BA855F2D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CB9E06-B0E4-49F3-AE3B-08D3B6536583}" type="datetimeFigureOut">
              <a:rPr lang="ru-RU" smtClean="0"/>
              <a:pPr/>
              <a:t>07.03.2021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4D72E0-789F-41FB-916F-04BA855F2D2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CB9E06-B0E4-49F3-AE3B-08D3B6536583}" type="datetimeFigureOut">
              <a:rPr lang="ru-RU" smtClean="0"/>
              <a:pPr/>
              <a:t>07.03.2021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4D72E0-789F-41FB-916F-04BA855F2D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7CB9E06-B0E4-49F3-AE3B-08D3B6536583}" type="datetimeFigureOut">
              <a:rPr lang="ru-RU" smtClean="0"/>
              <a:pPr/>
              <a:t>07.03.2021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4D72E0-789F-41FB-916F-04BA855F2D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7CB9E06-B0E4-49F3-AE3B-08D3B6536583}" type="datetimeFigureOut">
              <a:rPr lang="ru-RU" smtClean="0"/>
              <a:pPr/>
              <a:t>07.03.2021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84D72E0-789F-41FB-916F-04BA855F2D2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email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email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7CB9E06-B0E4-49F3-AE3B-08D3B6536583}" type="datetimeFigureOut">
              <a:rPr lang="ru-RU" smtClean="0"/>
              <a:pPr/>
              <a:t>07.03.2021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84D72E0-789F-41FB-916F-04BA855F2D2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539552" y="980728"/>
            <a:ext cx="8229600" cy="4525963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ru-RU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Мастер-класс </a:t>
            </a:r>
            <a:br>
              <a:rPr lang="ru-RU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9728" indent="0" algn="ctr">
              <a:buNone/>
            </a:pPr>
            <a:r>
              <a:rPr lang="ru-RU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Цветок </a:t>
            </a:r>
            <a:r>
              <a:rPr lang="ru-RU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здоровья</a:t>
            </a:r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4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9728" indent="0" algn="ctr">
              <a:buNone/>
            </a:pPr>
            <a:r>
              <a:rPr lang="ru-RU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посвящен правильному </a:t>
            </a:r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питанию</a:t>
            </a:r>
            <a:r>
              <a:rPr lang="ru-RU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школьников</a:t>
            </a:r>
            <a:endParaRPr lang="ru-RU" sz="4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109728" algn="ctr">
              <a:lnSpc>
                <a:spcPct val="80000"/>
              </a:lnSpc>
              <a:buClr>
                <a:srgbClr val="FF0000"/>
              </a:buClr>
              <a:buSzPct val="68000"/>
            </a:pPr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Обед в 13-14 часов.</a:t>
            </a:r>
            <a:br>
              <a:rPr lang="ru-RU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5184576"/>
          </a:xfrm>
        </p:spPr>
        <p:txBody>
          <a:bodyPr>
            <a:normAutofit fontScale="32500" lnSpcReduction="20000"/>
          </a:bodyPr>
          <a:lstStyle/>
          <a:p>
            <a:pPr algn="just">
              <a:lnSpc>
                <a:spcPct val="80000"/>
              </a:lnSpc>
              <a:buClr>
                <a:srgbClr val="FF0000"/>
              </a:buClr>
              <a:buFont typeface="Arial" pitchFamily="34" charset="0"/>
              <a:buChar char="•"/>
            </a:pPr>
            <a:endParaRPr lang="ru-RU" sz="33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lnSpc>
                <a:spcPct val="110000"/>
              </a:lnSpc>
              <a:buClr>
                <a:srgbClr val="C00000"/>
              </a:buClr>
              <a:buNone/>
            </a:pPr>
            <a:r>
              <a:rPr lang="ru-RU" sz="59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Закуски:</a:t>
            </a:r>
          </a:p>
          <a:p>
            <a:pPr>
              <a:lnSpc>
                <a:spcPct val="110000"/>
              </a:lnSpc>
              <a:buClr>
                <a:srgbClr val="C00000"/>
              </a:buClr>
              <a:buFont typeface="Arial" pitchFamily="34" charset="0"/>
              <a:buChar char="•"/>
            </a:pPr>
            <a:r>
              <a:rPr lang="ru-RU" sz="59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Салат из свежих овощей, зелени</a:t>
            </a:r>
            <a:r>
              <a:rPr lang="ru-RU" sz="59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59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0000"/>
              </a:lnSpc>
              <a:buClr>
                <a:srgbClr val="C00000"/>
              </a:buClr>
              <a:buFont typeface="Arial" pitchFamily="34" charset="0"/>
              <a:buChar char="•"/>
            </a:pPr>
            <a:r>
              <a:rPr lang="ru-RU" sz="59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Первые блюда:</a:t>
            </a:r>
          </a:p>
          <a:p>
            <a:pPr>
              <a:lnSpc>
                <a:spcPct val="110000"/>
              </a:lnSpc>
              <a:buClr>
                <a:srgbClr val="C00000"/>
              </a:buClr>
              <a:buFont typeface="Arial" pitchFamily="34" charset="0"/>
              <a:buChar char="•"/>
            </a:pPr>
            <a:r>
              <a:rPr lang="ru-RU" sz="59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Борщ. </a:t>
            </a:r>
          </a:p>
          <a:p>
            <a:pPr>
              <a:lnSpc>
                <a:spcPct val="110000"/>
              </a:lnSpc>
              <a:buClr>
                <a:srgbClr val="C00000"/>
              </a:buClr>
              <a:buFont typeface="Arial" pitchFamily="34" charset="0"/>
              <a:buChar char="•"/>
            </a:pPr>
            <a:r>
              <a:rPr lang="ru-RU" sz="59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Овощной суп с курицей.</a:t>
            </a:r>
          </a:p>
          <a:p>
            <a:pPr>
              <a:lnSpc>
                <a:spcPct val="110000"/>
              </a:lnSpc>
              <a:buClr>
                <a:srgbClr val="C00000"/>
              </a:buClr>
              <a:buFont typeface="Arial" pitchFamily="34" charset="0"/>
              <a:buChar char="•"/>
            </a:pPr>
            <a:r>
              <a:rPr lang="ru-RU" sz="59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Рассольник.</a:t>
            </a:r>
          </a:p>
          <a:p>
            <a:pPr>
              <a:lnSpc>
                <a:spcPct val="110000"/>
              </a:lnSpc>
              <a:buClr>
                <a:srgbClr val="C00000"/>
              </a:buClr>
              <a:buFont typeface="Arial" pitchFamily="34" charset="0"/>
              <a:buChar char="•"/>
            </a:pPr>
            <a:r>
              <a:rPr lang="ru-RU" sz="59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Суп-лапша</a:t>
            </a:r>
            <a:r>
              <a:rPr lang="ru-RU" sz="59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59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109728" indent="0">
              <a:lnSpc>
                <a:spcPct val="110000"/>
              </a:lnSpc>
              <a:buClr>
                <a:srgbClr val="C00000"/>
              </a:buClr>
              <a:buNone/>
            </a:pPr>
            <a:r>
              <a:rPr lang="ru-RU" sz="59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Вторые блюда:</a:t>
            </a:r>
          </a:p>
          <a:p>
            <a:pPr>
              <a:lnSpc>
                <a:spcPct val="110000"/>
              </a:lnSpc>
              <a:buClr>
                <a:srgbClr val="C00000"/>
              </a:buClr>
              <a:buFont typeface="Arial" pitchFamily="34" charset="0"/>
              <a:buChar char="•"/>
            </a:pPr>
            <a:r>
              <a:rPr lang="ru-RU" sz="59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Рис, гречка с куриной котлетой.</a:t>
            </a:r>
          </a:p>
          <a:p>
            <a:pPr>
              <a:lnSpc>
                <a:spcPct val="110000"/>
              </a:lnSpc>
              <a:buClr>
                <a:srgbClr val="C00000"/>
              </a:buClr>
              <a:buFont typeface="Arial" pitchFamily="34" charset="0"/>
              <a:buChar char="•"/>
            </a:pPr>
            <a:r>
              <a:rPr lang="ru-RU" sz="59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Тушеные овощи с мясом.</a:t>
            </a:r>
          </a:p>
          <a:p>
            <a:pPr>
              <a:lnSpc>
                <a:spcPct val="110000"/>
              </a:lnSpc>
              <a:buClr>
                <a:srgbClr val="C00000"/>
              </a:buClr>
              <a:buFont typeface="Arial" pitchFamily="34" charset="0"/>
              <a:buChar char="•"/>
            </a:pPr>
            <a:r>
              <a:rPr lang="ru-RU" sz="59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Плов.</a:t>
            </a:r>
          </a:p>
          <a:p>
            <a:pPr>
              <a:lnSpc>
                <a:spcPct val="110000"/>
              </a:lnSpc>
              <a:buClr>
                <a:srgbClr val="C00000"/>
              </a:buClr>
              <a:buFont typeface="Arial" pitchFamily="34" charset="0"/>
              <a:buChar char="•"/>
            </a:pPr>
            <a:r>
              <a:rPr lang="ru-RU" sz="59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Фрикадельки с пюре. </a:t>
            </a:r>
          </a:p>
          <a:p>
            <a:pPr>
              <a:lnSpc>
                <a:spcPct val="110000"/>
              </a:lnSpc>
              <a:buClr>
                <a:srgbClr val="C00000"/>
              </a:buClr>
              <a:buFont typeface="Arial" pitchFamily="34" charset="0"/>
              <a:buChar char="•"/>
            </a:pPr>
            <a:r>
              <a:rPr lang="ru-RU" sz="59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Рыба с овощами, картофельным пюре</a:t>
            </a:r>
            <a:r>
              <a:rPr lang="ru-RU" sz="59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59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109728" indent="0">
              <a:lnSpc>
                <a:spcPct val="110000"/>
              </a:lnSpc>
              <a:buClr>
                <a:srgbClr val="C00000"/>
              </a:buClr>
              <a:buNone/>
            </a:pPr>
            <a:r>
              <a:rPr lang="ru-RU" sz="59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Третьи блюда:</a:t>
            </a:r>
          </a:p>
          <a:p>
            <a:pPr>
              <a:lnSpc>
                <a:spcPct val="110000"/>
              </a:lnSpc>
              <a:buClr>
                <a:srgbClr val="C00000"/>
              </a:buClr>
              <a:buFont typeface="Arial" pitchFamily="34" charset="0"/>
              <a:buChar char="•"/>
            </a:pPr>
            <a:r>
              <a:rPr lang="ru-RU" sz="59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Компот.</a:t>
            </a:r>
          </a:p>
          <a:p>
            <a:pPr>
              <a:lnSpc>
                <a:spcPct val="110000"/>
              </a:lnSpc>
              <a:buClr>
                <a:srgbClr val="C00000"/>
              </a:buClr>
              <a:buFont typeface="Arial" pitchFamily="34" charset="0"/>
              <a:buChar char="•"/>
            </a:pPr>
            <a:r>
              <a:rPr lang="ru-RU" sz="59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Кисель.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109728" algn="ctr">
              <a:lnSpc>
                <a:spcPct val="80000"/>
              </a:lnSpc>
              <a:buClr>
                <a:srgbClr val="FF0000"/>
              </a:buClr>
              <a:buSzPct val="68000"/>
            </a:pPr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Обед в 13-14 часов.</a:t>
            </a:r>
            <a:br>
              <a:rPr lang="ru-RU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588" y="908720"/>
            <a:ext cx="6418772" cy="4605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207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109728" algn="ctr">
              <a:lnSpc>
                <a:spcPct val="80000"/>
              </a:lnSpc>
              <a:buClr>
                <a:srgbClr val="FF0000"/>
              </a:buClr>
              <a:buSzPct val="68000"/>
            </a:pPr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Полдник в 16-17 часов.</a:t>
            </a:r>
            <a:r>
              <a:rPr lang="ru-RU" sz="3600" dirty="0">
                <a:effectLst/>
              </a:rPr>
              <a:t>	</a:t>
            </a:r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67543" y="1543483"/>
            <a:ext cx="4572000" cy="135832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65760" lvl="0" indent="-256032">
              <a:lnSpc>
                <a:spcPct val="90000"/>
              </a:lnSpc>
              <a:spcBef>
                <a:spcPts val="400"/>
              </a:spcBef>
              <a:buClr>
                <a:srgbClr val="C00000"/>
              </a:buClr>
              <a:buSzPct val="68000"/>
              <a:buFont typeface="Arial" pitchFamily="34" charset="0"/>
              <a:buChar char="•"/>
            </a:pPr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Фрукты.</a:t>
            </a:r>
          </a:p>
          <a:p>
            <a:pPr marL="365760" lvl="0" indent="-256032">
              <a:lnSpc>
                <a:spcPct val="90000"/>
              </a:lnSpc>
              <a:spcBef>
                <a:spcPts val="400"/>
              </a:spcBef>
              <a:buClr>
                <a:srgbClr val="C00000"/>
              </a:buClr>
              <a:buSzPct val="68000"/>
              <a:buFont typeface="Arial" pitchFamily="34" charset="0"/>
              <a:buChar char="•"/>
            </a:pPr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Йогурт с печеньем.</a:t>
            </a:r>
          </a:p>
          <a:p>
            <a:pPr marL="365760" lvl="0" indent="-256032">
              <a:lnSpc>
                <a:spcPct val="90000"/>
              </a:lnSpc>
              <a:spcBef>
                <a:spcPts val="400"/>
              </a:spcBef>
              <a:buClr>
                <a:srgbClr val="C00000"/>
              </a:buClr>
              <a:buSzPct val="68000"/>
              <a:buFont typeface="Arial" pitchFamily="34" charset="0"/>
              <a:buChar char="•"/>
            </a:pPr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Чай, компот.	</a:t>
            </a:r>
          </a:p>
        </p:txBody>
      </p:sp>
    </p:spTree>
    <p:extLst>
      <p:ext uri="{BB962C8B-B14F-4D97-AF65-F5344CB8AC3E}">
        <p14:creationId xmlns:p14="http://schemas.microsoft.com/office/powerpoint/2010/main" val="14493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109728" algn="ctr">
              <a:lnSpc>
                <a:spcPct val="80000"/>
              </a:lnSpc>
              <a:buClr>
                <a:srgbClr val="FF0000"/>
              </a:buClr>
              <a:buSzPct val="68000"/>
            </a:pPr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Полдник в 16-17 часов.</a:t>
            </a:r>
            <a:r>
              <a:rPr lang="ru-RU" sz="3600" dirty="0">
                <a:effectLst/>
              </a:rPr>
              <a:t>	</a:t>
            </a:r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412776"/>
            <a:ext cx="6156684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842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109728" algn="ctr">
              <a:lnSpc>
                <a:spcPct val="80000"/>
              </a:lnSpc>
              <a:buClr>
                <a:srgbClr val="FF0000"/>
              </a:buClr>
              <a:buSzPct val="68000"/>
            </a:pPr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Ужин в 18-19 часов.</a:t>
            </a:r>
            <a:br>
              <a:rPr lang="ru-RU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24539" y="1316590"/>
            <a:ext cx="5894717" cy="30634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indent="-256032">
              <a:lnSpc>
                <a:spcPct val="90000"/>
              </a:lnSpc>
              <a:spcBef>
                <a:spcPts val="400"/>
              </a:spcBef>
              <a:buClr>
                <a:srgbClr val="C00000"/>
              </a:buClr>
              <a:buSzPct val="68000"/>
              <a:buFont typeface="Arial" pitchFamily="34" charset="0"/>
              <a:buChar char="•"/>
            </a:pPr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Куриные котлеты с овощами. </a:t>
            </a:r>
          </a:p>
          <a:p>
            <a:pPr marL="365760" indent="-256032">
              <a:lnSpc>
                <a:spcPct val="90000"/>
              </a:lnSpc>
              <a:spcBef>
                <a:spcPts val="400"/>
              </a:spcBef>
              <a:buClr>
                <a:srgbClr val="C00000"/>
              </a:buClr>
              <a:buSzPct val="68000"/>
              <a:buFont typeface="Arial" pitchFamily="34" charset="0"/>
              <a:buChar char="•"/>
            </a:pPr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Тушеные овощи с мясом.</a:t>
            </a:r>
          </a:p>
          <a:p>
            <a:pPr marL="365760" indent="-256032">
              <a:lnSpc>
                <a:spcPct val="90000"/>
              </a:lnSpc>
              <a:spcBef>
                <a:spcPts val="400"/>
              </a:spcBef>
              <a:buClr>
                <a:srgbClr val="C00000"/>
              </a:buClr>
              <a:buSzPct val="68000"/>
              <a:buFont typeface="Arial" pitchFamily="34" charset="0"/>
              <a:buChar char="•"/>
            </a:pPr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Кусочек рыбы с овощами.</a:t>
            </a:r>
          </a:p>
          <a:p>
            <a:pPr marL="365760" indent="-256032">
              <a:lnSpc>
                <a:spcPct val="90000"/>
              </a:lnSpc>
              <a:spcBef>
                <a:spcPts val="400"/>
              </a:spcBef>
              <a:buClr>
                <a:srgbClr val="C00000"/>
              </a:buClr>
              <a:buSzPct val="68000"/>
              <a:buFont typeface="Arial" pitchFamily="34" charset="0"/>
              <a:buChar char="•"/>
            </a:pPr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Куриное филе с картофельным пюре, зеленым горошком.</a:t>
            </a:r>
          </a:p>
          <a:p>
            <a:pPr marL="365760" indent="-256032">
              <a:lnSpc>
                <a:spcPct val="90000"/>
              </a:lnSpc>
              <a:spcBef>
                <a:spcPts val="400"/>
              </a:spcBef>
              <a:buClr>
                <a:srgbClr val="C00000"/>
              </a:buClr>
              <a:buSzPct val="68000"/>
              <a:buFont typeface="Arial" pitchFamily="34" charset="0"/>
              <a:buChar char="•"/>
            </a:pPr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Фрикадельки.</a:t>
            </a:r>
          </a:p>
          <a:p>
            <a:pPr marL="365760" indent="-256032">
              <a:lnSpc>
                <a:spcPct val="90000"/>
              </a:lnSpc>
              <a:spcBef>
                <a:spcPts val="400"/>
              </a:spcBef>
              <a:buClr>
                <a:srgbClr val="C00000"/>
              </a:buClr>
              <a:buSzPct val="68000"/>
              <a:buFont typeface="Arial" pitchFamily="34" charset="0"/>
              <a:buChar char="•"/>
            </a:pPr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Фрикасе из кролика. </a:t>
            </a:r>
          </a:p>
        </p:txBody>
      </p:sp>
    </p:spTree>
    <p:extLst>
      <p:ext uri="{BB962C8B-B14F-4D97-AF65-F5344CB8AC3E}">
        <p14:creationId xmlns:p14="http://schemas.microsoft.com/office/powerpoint/2010/main" val="2723646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109728" algn="ctr">
              <a:lnSpc>
                <a:spcPct val="80000"/>
              </a:lnSpc>
              <a:buClr>
                <a:srgbClr val="FF0000"/>
              </a:buClr>
              <a:buSzPct val="68000"/>
            </a:pPr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Ужин в 18-19 часов.</a:t>
            </a:r>
            <a:br>
              <a:rPr lang="ru-RU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https://im0-tub-ru.yandex.net/i?id=e81a27a426a4d4fd3652f9c688f97902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196752"/>
            <a:ext cx="5760640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1289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109728" algn="ctr">
              <a:lnSpc>
                <a:spcPct val="80000"/>
              </a:lnSpc>
              <a:buClr>
                <a:srgbClr val="FF0000"/>
              </a:buClr>
              <a:buSzPct val="68000"/>
            </a:pPr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6.Второй </a:t>
            </a:r>
            <a:r>
              <a:rPr lang="ru-RU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ужин (за 2 часа до сна).</a:t>
            </a:r>
            <a:br>
              <a:rPr lang="ru-RU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2019680"/>
          </a:xfrm>
        </p:spPr>
        <p:txBody>
          <a:bodyPr/>
          <a:lstStyle/>
          <a:p>
            <a:pPr lvl="0">
              <a:lnSpc>
                <a:spcPct val="90000"/>
              </a:lnSpc>
              <a:buClr>
                <a:srgbClr val="C00000"/>
              </a:buClr>
              <a:buFont typeface="Arial" pitchFamily="34" charset="0"/>
              <a:buChar char="•"/>
            </a:pPr>
            <a:r>
              <a:rPr lang="ru-RU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Фруктовый салат.</a:t>
            </a:r>
          </a:p>
          <a:p>
            <a:pPr lvl="0">
              <a:lnSpc>
                <a:spcPct val="90000"/>
              </a:lnSpc>
              <a:buClr>
                <a:srgbClr val="C00000"/>
              </a:buClr>
              <a:buFont typeface="Arial" pitchFamily="34" charset="0"/>
              <a:buChar char="•"/>
            </a:pPr>
            <a:r>
              <a:rPr lang="ru-RU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Кефир.</a:t>
            </a:r>
          </a:p>
          <a:p>
            <a:pPr marL="109728" indent="0" algn="just">
              <a:lnSpc>
                <a:spcPct val="80000"/>
              </a:lnSpc>
              <a:buClr>
                <a:srgbClr val="FF0000"/>
              </a:buClr>
              <a:buNone/>
            </a:pPr>
            <a:endParaRPr lang="ru-RU" sz="3600" b="1" dirty="0" smtClean="0">
              <a:solidFill>
                <a:srgbClr val="C00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3119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109728" algn="ctr">
              <a:lnSpc>
                <a:spcPct val="80000"/>
              </a:lnSpc>
              <a:buClr>
                <a:srgbClr val="FF0000"/>
              </a:buClr>
              <a:buSzPct val="68000"/>
            </a:pPr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6.Второй </a:t>
            </a:r>
            <a:r>
              <a:rPr lang="ru-RU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ужин (за 2 часа до сна).</a:t>
            </a:r>
            <a:br>
              <a:rPr lang="ru-RU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556792"/>
            <a:ext cx="5916468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1799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109728" algn="ctr">
              <a:lnSpc>
                <a:spcPct val="80000"/>
              </a:lnSpc>
              <a:buClr>
                <a:srgbClr val="FF0000"/>
              </a:buClr>
              <a:buSzPct val="68000"/>
            </a:pPr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Практическое задание</a:t>
            </a:r>
            <a:endParaRPr lang="ru-RU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11560" y="1268760"/>
            <a:ext cx="8064896" cy="4456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728" algn="ctr">
              <a:lnSpc>
                <a:spcPct val="90000"/>
              </a:lnSpc>
              <a:spcBef>
                <a:spcPts val="400"/>
              </a:spcBef>
              <a:buClr>
                <a:srgbClr val="C00000"/>
              </a:buClr>
              <a:buSzPct val="68000"/>
            </a:pP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Ребята! </a:t>
            </a:r>
          </a:p>
          <a:p>
            <a:pPr marL="109728">
              <a:lnSpc>
                <a:spcPct val="90000"/>
              </a:lnSpc>
              <a:spcBef>
                <a:spcPts val="400"/>
              </a:spcBef>
              <a:buClr>
                <a:srgbClr val="C00000"/>
              </a:buClr>
              <a:buSzPct val="68000"/>
            </a:pP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После 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того, как вы познакомились с рекомендуемыми режимом и рационом питания, вам нужно выполнить творческое задание: нарисовать цветок-ромашку с шестью лепестками, это можно сделать красками, фломастерами или  карандашом.</a:t>
            </a:r>
          </a:p>
          <a:p>
            <a:pPr marL="109728">
              <a:lnSpc>
                <a:spcPct val="90000"/>
              </a:lnSpc>
              <a:spcBef>
                <a:spcPts val="400"/>
              </a:spcBef>
              <a:buClr>
                <a:srgbClr val="C00000"/>
              </a:buClr>
              <a:buSzPct val="68000"/>
            </a:pP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В 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шесть лепестков  цветка-ромашки нужно вписать названия правильных полезных продуктов, которые вы будете употреблять в течении дня:</a:t>
            </a:r>
          </a:p>
          <a:p>
            <a:pPr marL="109728">
              <a:lnSpc>
                <a:spcPct val="90000"/>
              </a:lnSpc>
              <a:spcBef>
                <a:spcPts val="400"/>
              </a:spcBef>
              <a:buClr>
                <a:srgbClr val="C00000"/>
              </a:buClr>
              <a:buSzPct val="68000"/>
            </a:pP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завтрак, на второй завтрак, на обед, на полдник, на ужин, на второй ужин.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3300804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31224" cy="994122"/>
          </a:xfrm>
        </p:spPr>
        <p:txBody>
          <a:bodyPr>
            <a:normAutofit fontScale="90000"/>
          </a:bodyPr>
          <a:lstStyle/>
          <a:p>
            <a:pPr marL="109728" algn="ctr">
              <a:lnSpc>
                <a:spcPct val="80000"/>
              </a:lnSpc>
              <a:buClr>
                <a:srgbClr val="FF0000"/>
              </a:buClr>
              <a:buSzPct val="68000"/>
            </a:pPr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Пример рисунка цветка здоровья, нарисуйте цветок и  впишите в лепестки те блюда, которые полезны для здоровья </a:t>
            </a:r>
            <a:endParaRPr lang="ru-RU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555\Desktop\Цветок здоровь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3911" y="1556792"/>
            <a:ext cx="5256584" cy="4022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51098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Аннотация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Добрый день, дорогие ребята!                          </a:t>
            </a:r>
          </a:p>
          <a:p>
            <a:pPr marL="109728" indent="0" algn="just"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Наш 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мастер-класс посвящен правильному питанию. Мы узнаем о полезных для здоровья продуктах. Мы рисуем  цветок здоровья, в котором изобразим режим и рацион питания. Вы должны самостоятельно выбрать правильные продукты и распределить их в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шести лепестках цветка-ромашки 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 помощью карандаша, красок, фломастеров или ручек.</a:t>
            </a:r>
          </a:p>
          <a:p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1"/>
          <p:cNvSpPr>
            <a:spLocks noGrp="1"/>
          </p:cNvSpPr>
          <p:nvPr>
            <p:ph idx="1"/>
          </p:nvPr>
        </p:nvSpPr>
        <p:spPr>
          <a:xfrm>
            <a:off x="457200" y="1481328"/>
            <a:ext cx="7863840" cy="3874443"/>
          </a:xfrm>
        </p:spPr>
        <p:txBody>
          <a:bodyPr>
            <a:normAutofit/>
          </a:bodyPr>
          <a:lstStyle/>
          <a:p>
            <a:pPr marL="109728" indent="0" algn="just">
              <a:buClr>
                <a:srgbClr val="FF0000"/>
              </a:buClr>
              <a:buNone/>
            </a:pPr>
            <a:r>
              <a:rPr lang="ru-RU" sz="4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Ребята, </a:t>
            </a:r>
            <a:r>
              <a:rPr lang="ru-RU" sz="4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прошу показать цветки, которые вы нарисовали.</a:t>
            </a:r>
          </a:p>
          <a:p>
            <a:pPr marL="109728" indent="0" algn="ctr">
              <a:buClr>
                <a:srgbClr val="FF0000"/>
              </a:buClr>
              <a:buNone/>
            </a:pPr>
            <a:r>
              <a:rPr lang="ru-RU" sz="4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9728" indent="0" algn="just">
              <a:lnSpc>
                <a:spcPct val="80000"/>
              </a:lnSpc>
              <a:buClr>
                <a:srgbClr val="FF0000"/>
              </a:buClr>
              <a:buNone/>
            </a:pPr>
            <a:endParaRPr lang="ru-RU" sz="3600" b="1" dirty="0" smtClean="0">
              <a:solidFill>
                <a:srgbClr val="C00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06652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 правильном питании</a:t>
            </a:r>
            <a:endParaRPr lang="ru-RU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95282" y="994559"/>
            <a:ext cx="8229600" cy="4922551"/>
          </a:xfrm>
        </p:spPr>
        <p:txBody>
          <a:bodyPr>
            <a:noAutofit/>
          </a:bodyPr>
          <a:lstStyle/>
          <a:p>
            <a:pPr marL="109728" indent="0" algn="just">
              <a:buNone/>
            </a:pP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Еще 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древнегреческий философ Сократ сказал: «Мы живем не для того, чтобы есть, а едим для того, чтобы жить» Это старинное высказывание актуально и в наше время, особенно для растущего организма.</a:t>
            </a:r>
          </a:p>
          <a:p>
            <a:pPr marL="109728" indent="0" algn="just">
              <a:buNone/>
            </a:pP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Ваше 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здоровье - самое ценное, что у вас есть. На всю жизнь, человеку дается только один организм. Если вы небрежно обращаетесь с какими – то предметами, их можно заменить, но заменить свой организм вы не сможете. Многие болезни - всего лишь результат неправильного питания. </a:t>
            </a:r>
            <a:endParaRPr lang="ru-RU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9728" indent="0" algn="just">
              <a:buNone/>
            </a:pP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Можно 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сохранить здоровье, если следить за характером питания. Качество жизни можно улучшить благодаря здоровому образу жизни.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 полезные продукты</a:t>
            </a:r>
            <a:endParaRPr lang="ru-RU" sz="3600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738531"/>
          </a:xfrm>
        </p:spPr>
        <p:txBody>
          <a:bodyPr>
            <a:normAutofit fontScale="62500" lnSpcReduction="20000"/>
          </a:bodyPr>
          <a:lstStyle/>
          <a:p>
            <a:pPr marL="109728" indent="0">
              <a:buNone/>
            </a:pPr>
            <a:r>
              <a:rPr lang="ru-RU" sz="3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Есть продукты полезные, есть продукты вкусные, но не полезные.</a:t>
            </a:r>
          </a:p>
          <a:p>
            <a:pPr marL="109728" indent="0">
              <a:buNone/>
            </a:pPr>
            <a:r>
              <a:rPr lang="ru-RU" sz="3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полезные продукты, которые нужно ограничить в рационе: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ru-RU" sz="3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Сахар.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ru-RU" sz="3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Белый хлеб.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ru-RU" sz="3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Сладкая газированная вода.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ru-RU" sz="3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Майонез.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ru-RU" sz="3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Кетчуп.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ru-RU" sz="3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Жаренный картофель. 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ru-RU" sz="35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Фастфуд</a:t>
            </a:r>
            <a:r>
              <a:rPr lang="ru-RU" sz="3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ru-RU" sz="3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Сырокопченые колбасы.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ru-RU" sz="3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Чипсы. 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ru-RU" sz="3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Соки в пакетах.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ru-RU" sz="3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Леденцы, конфеты, шоколад. </a:t>
            </a:r>
          </a:p>
          <a:p>
            <a:pPr marL="109728" indent="0" algn="just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1700808"/>
            <a:ext cx="8686800" cy="1143000"/>
          </a:xfrm>
        </p:spPr>
        <p:txBody>
          <a:bodyPr>
            <a:noAutofit/>
          </a:bodyPr>
          <a:lstStyle/>
          <a:p>
            <a:pPr algn="ctr"/>
            <a:r>
              <a:rPr lang="ru-RU" sz="5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Правильный режим </a:t>
            </a:r>
            <a:r>
              <a:rPr lang="ru-RU" sz="5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5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рацион питания:</a:t>
            </a:r>
          </a:p>
        </p:txBody>
      </p:sp>
    </p:spTree>
    <p:extLst>
      <p:ext uri="{BB962C8B-B14F-4D97-AF65-F5344CB8AC3E}">
        <p14:creationId xmlns:p14="http://schemas.microsoft.com/office/powerpoint/2010/main" val="1552597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1.Завтрак в 7-8 часов.</a:t>
            </a:r>
            <a:br>
              <a:rPr lang="ru-RU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738531"/>
          </a:xfrm>
        </p:spPr>
        <p:txBody>
          <a:bodyPr>
            <a:normAutofit/>
          </a:bodyPr>
          <a:lstStyle/>
          <a:p>
            <a:pPr lvl="0">
              <a:lnSpc>
                <a:spcPct val="90000"/>
              </a:lnSpc>
              <a:buClr>
                <a:srgbClr val="C00000"/>
              </a:buClr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Каша </a:t>
            </a:r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(рисовая, овсяная, гречневая) с добавлением меда, фруктов, ягод.</a:t>
            </a:r>
          </a:p>
          <a:p>
            <a:pPr lvl="0">
              <a:lnSpc>
                <a:spcPct val="90000"/>
              </a:lnSpc>
              <a:buClr>
                <a:srgbClr val="C00000"/>
              </a:buClr>
              <a:buFont typeface="Arial" pitchFamily="34" charset="0"/>
              <a:buChar char="•"/>
            </a:pPr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Творог, сырники, бананы, яблоки.</a:t>
            </a:r>
          </a:p>
          <a:p>
            <a:pPr lvl="0">
              <a:lnSpc>
                <a:spcPct val="90000"/>
              </a:lnSpc>
              <a:buClr>
                <a:srgbClr val="C00000"/>
              </a:buClr>
              <a:buFont typeface="Arial" pitchFamily="34" charset="0"/>
              <a:buChar char="•"/>
            </a:pPr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Яйца (омлет). </a:t>
            </a:r>
          </a:p>
          <a:p>
            <a:pPr lvl="0">
              <a:lnSpc>
                <a:spcPct val="90000"/>
              </a:lnSpc>
              <a:buClr>
                <a:srgbClr val="C00000"/>
              </a:buClr>
              <a:buFont typeface="Arial" pitchFamily="34" charset="0"/>
              <a:buChar char="•"/>
            </a:pPr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Макароны с сыром. </a:t>
            </a:r>
          </a:p>
          <a:p>
            <a:pPr lvl="0">
              <a:lnSpc>
                <a:spcPct val="90000"/>
              </a:lnSpc>
              <a:buClr>
                <a:srgbClr val="C00000"/>
              </a:buClr>
              <a:buFont typeface="Arial" pitchFamily="34" charset="0"/>
              <a:buChar char="•"/>
            </a:pPr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Картофельное пюре с котлетой или фрикаделькой.</a:t>
            </a:r>
          </a:p>
          <a:p>
            <a:pPr lvl="0">
              <a:lnSpc>
                <a:spcPct val="90000"/>
              </a:lnSpc>
              <a:buClr>
                <a:srgbClr val="C00000"/>
              </a:buClr>
              <a:buFont typeface="Arial" pitchFamily="34" charset="0"/>
              <a:buChar char="•"/>
            </a:pPr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Какао.</a:t>
            </a:r>
          </a:p>
          <a:p>
            <a:pPr lvl="0">
              <a:lnSpc>
                <a:spcPct val="90000"/>
              </a:lnSpc>
              <a:buClr>
                <a:srgbClr val="C00000"/>
              </a:buClr>
              <a:buFont typeface="Arial" pitchFamily="34" charset="0"/>
              <a:buChar char="•"/>
            </a:pPr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Чай с лимоном.</a:t>
            </a:r>
          </a:p>
          <a:p>
            <a:pPr lvl="0">
              <a:lnSpc>
                <a:spcPct val="90000"/>
              </a:lnSpc>
              <a:buClr>
                <a:srgbClr val="C00000"/>
              </a:buClr>
              <a:buFont typeface="Arial" pitchFamily="34" charset="0"/>
              <a:buChar char="•"/>
            </a:pPr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Компот из фруктов.</a:t>
            </a:r>
          </a:p>
          <a:p>
            <a:pPr marL="109728" indent="0" algn="just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5643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1.Завтрак в 7-8 часов.</a:t>
            </a:r>
            <a:br>
              <a:rPr lang="ru-RU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dirty="0"/>
          </a:p>
        </p:txBody>
      </p:sp>
      <p:pic>
        <p:nvPicPr>
          <p:cNvPr id="1028" name="Picture 4" descr="https://i.pinimg.com/736x/48/f8/db/48f8db1eedde1454afbcac20787baf9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052736"/>
            <a:ext cx="4896544" cy="4816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3420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2.Второй </a:t>
            </a:r>
            <a:r>
              <a:rPr lang="ru-RU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завтрак в 10-11 часов.</a:t>
            </a:r>
            <a:br>
              <a:rPr lang="ru-RU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1268761"/>
            <a:ext cx="8229600" cy="324036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Clr>
                <a:srgbClr val="C00000"/>
              </a:buClr>
              <a:buFont typeface="Arial" pitchFamily="34" charset="0"/>
              <a:buChar char="•"/>
            </a:pPr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Йогурт.</a:t>
            </a:r>
          </a:p>
          <a:p>
            <a:pPr>
              <a:lnSpc>
                <a:spcPct val="90000"/>
              </a:lnSpc>
              <a:buClr>
                <a:srgbClr val="C00000"/>
              </a:buClr>
              <a:buFont typeface="Arial" pitchFamily="34" charset="0"/>
              <a:buChar char="•"/>
            </a:pPr>
            <a:r>
              <a:rPr lang="ru-RU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Бутерброт</a:t>
            </a:r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 сыром.</a:t>
            </a:r>
          </a:p>
          <a:p>
            <a:pPr>
              <a:lnSpc>
                <a:spcPct val="90000"/>
              </a:lnSpc>
              <a:buClr>
                <a:srgbClr val="C00000"/>
              </a:buClr>
              <a:buFont typeface="Arial" pitchFamily="34" charset="0"/>
              <a:buChar char="•"/>
            </a:pPr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Банан, яблоко, груша.</a:t>
            </a:r>
          </a:p>
          <a:p>
            <a:pPr lvl="0">
              <a:lnSpc>
                <a:spcPct val="90000"/>
              </a:lnSpc>
              <a:buClr>
                <a:srgbClr val="C00000"/>
              </a:buClr>
              <a:buFont typeface="Arial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1636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2.Второй </a:t>
            </a:r>
            <a:r>
              <a:rPr lang="ru-RU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завтрак в 10-11 часов.</a:t>
            </a:r>
            <a:br>
              <a:rPr lang="ru-RU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24744"/>
            <a:ext cx="6561272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5668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450</TotalTime>
  <Words>396</Words>
  <Application>Microsoft Office PowerPoint</Application>
  <PresentationFormat>Экран (4:3)</PresentationFormat>
  <Paragraphs>86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Открытая</vt:lpstr>
      <vt:lpstr>Презентация PowerPoint</vt:lpstr>
      <vt:lpstr>Аннотация</vt:lpstr>
      <vt:lpstr>О правильном питании</vt:lpstr>
      <vt:lpstr>Не полезные продукты</vt:lpstr>
      <vt:lpstr>Правильный режим  и рацион питания:</vt:lpstr>
      <vt:lpstr>1.Завтрак в 7-8 часов. </vt:lpstr>
      <vt:lpstr>1.Завтрак в 7-8 часов. </vt:lpstr>
      <vt:lpstr>2.Второй завтрак в 10-11 часов. </vt:lpstr>
      <vt:lpstr>2.Второй завтрак в 10-11 часов. </vt:lpstr>
      <vt:lpstr>3. Обед в 13-14 часов.  </vt:lpstr>
      <vt:lpstr>3. Обед в 13-14 часов.  </vt:lpstr>
      <vt:lpstr>4. Полдник в 16-17 часов.  </vt:lpstr>
      <vt:lpstr>4. Полдник в 16-17 часов.  </vt:lpstr>
      <vt:lpstr>5. Ужин в 18-19 часов. </vt:lpstr>
      <vt:lpstr>5. Ужин в 18-19 часов. </vt:lpstr>
      <vt:lpstr>6.Второй ужин (за 2 часа до сна). </vt:lpstr>
      <vt:lpstr>6.Второй ужин (за 2 часа до сна). </vt:lpstr>
      <vt:lpstr>Практическое задание</vt:lpstr>
      <vt:lpstr>Пример рисунка цветка здоровья, нарисуйте цветок и  впишите в лепестки те блюда, которые полезны для здоровья </vt:lpstr>
      <vt:lpstr>Презентация PowerPoint</vt:lpstr>
    </vt:vector>
  </TitlesOfParts>
  <Company>ipk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Имидж нельзя купить.  Его можно только создать.  Сначала вы работаете на имидж,  а потом он работает на вас. </dc:title>
  <dc:creator>k206-57</dc:creator>
  <cp:lastModifiedBy>User555</cp:lastModifiedBy>
  <cp:revision>57</cp:revision>
  <dcterms:created xsi:type="dcterms:W3CDTF">2017-03-27T06:27:22Z</dcterms:created>
  <dcterms:modified xsi:type="dcterms:W3CDTF">2021-03-07T11:59:20Z</dcterms:modified>
</cp:coreProperties>
</file>