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5" r:id="rId4"/>
    <p:sldId id="266" r:id="rId5"/>
    <p:sldId id="267" r:id="rId6"/>
    <p:sldId id="269" r:id="rId7"/>
    <p:sldId id="268" r:id="rId8"/>
    <p:sldId id="262" r:id="rId9"/>
    <p:sldId id="264" r:id="rId10"/>
    <p:sldId id="271" r:id="rId11"/>
    <p:sldId id="270" r:id="rId12"/>
    <p:sldId id="272" r:id="rId13"/>
    <p:sldId id="274" r:id="rId14"/>
    <p:sldId id="277" r:id="rId15"/>
    <p:sldId id="273" r:id="rId16"/>
    <p:sldId id="279" r:id="rId17"/>
    <p:sldId id="278" r:id="rId18"/>
    <p:sldId id="276" r:id="rId19"/>
    <p:sldId id="2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вгения Коваленко" userId="aa946967e0f84675" providerId="LiveId" clId="{B1B6EFBC-6ED4-41FF-A7C0-85E711BD6F54}"/>
    <pc:docChg chg="undo custSel addSld delSld modSld sldOrd">
      <pc:chgData name="Евгения Коваленко" userId="aa946967e0f84675" providerId="LiveId" clId="{B1B6EFBC-6ED4-41FF-A7C0-85E711BD6F54}" dt="2020-08-31T20:17:22.168" v="386" actId="47"/>
      <pc:docMkLst>
        <pc:docMk/>
      </pc:docMkLst>
      <pc:sldChg chg="addSp modSp mod modAnim">
        <pc:chgData name="Евгения Коваленко" userId="aa946967e0f84675" providerId="LiveId" clId="{B1B6EFBC-6ED4-41FF-A7C0-85E711BD6F54}" dt="2020-08-31T19:51:37.742" v="11"/>
        <pc:sldMkLst>
          <pc:docMk/>
          <pc:sldMk cId="3460303978" sldId="262"/>
        </pc:sldMkLst>
        <pc:picChg chg="add mod">
          <ac:chgData name="Евгения Коваленко" userId="aa946967e0f84675" providerId="LiveId" clId="{B1B6EFBC-6ED4-41FF-A7C0-85E711BD6F54}" dt="2020-08-31T19:51:06.092" v="8" actId="14100"/>
          <ac:picMkLst>
            <pc:docMk/>
            <pc:sldMk cId="3460303978" sldId="262"/>
            <ac:picMk id="2" creationId="{F747AA2D-E51E-4255-9D7C-8F45BEA137A9}"/>
          </ac:picMkLst>
        </pc:picChg>
        <pc:picChg chg="add mod">
          <ac:chgData name="Евгения Коваленко" userId="aa946967e0f84675" providerId="LiveId" clId="{B1B6EFBC-6ED4-41FF-A7C0-85E711BD6F54}" dt="2020-08-31T19:51:23.950" v="10" actId="1076"/>
          <ac:picMkLst>
            <pc:docMk/>
            <pc:sldMk cId="3460303978" sldId="262"/>
            <ac:picMk id="3" creationId="{90F323D8-D265-4745-91F7-837CCB48F896}"/>
          </ac:picMkLst>
        </pc:picChg>
      </pc:sldChg>
      <pc:sldChg chg="del">
        <pc:chgData name="Евгения Коваленко" userId="aa946967e0f84675" providerId="LiveId" clId="{B1B6EFBC-6ED4-41FF-A7C0-85E711BD6F54}" dt="2020-08-31T20:07:11.649" v="293" actId="2696"/>
        <pc:sldMkLst>
          <pc:docMk/>
          <pc:sldMk cId="3458189763" sldId="263"/>
        </pc:sldMkLst>
      </pc:sldChg>
      <pc:sldChg chg="addSp modSp mod ord">
        <pc:chgData name="Евгения Коваленко" userId="aa946967e0f84675" providerId="LiveId" clId="{B1B6EFBC-6ED4-41FF-A7C0-85E711BD6F54}" dt="2020-08-31T20:06:19.546" v="287" actId="1076"/>
        <pc:sldMkLst>
          <pc:docMk/>
          <pc:sldMk cId="831275455" sldId="264"/>
        </pc:sldMkLst>
        <pc:spChg chg="add mod">
          <ac:chgData name="Евгения Коваленко" userId="aa946967e0f84675" providerId="LiveId" clId="{B1B6EFBC-6ED4-41FF-A7C0-85E711BD6F54}" dt="2020-08-31T20:06:19.546" v="287" actId="1076"/>
          <ac:spMkLst>
            <pc:docMk/>
            <pc:sldMk cId="831275455" sldId="264"/>
            <ac:spMk id="4" creationId="{A9E6EF0C-4F6A-4608-AF74-D10D4B962DAC}"/>
          </ac:spMkLst>
        </pc:spChg>
        <pc:picChg chg="add mod">
          <ac:chgData name="Евгения Коваленко" userId="aa946967e0f84675" providerId="LiveId" clId="{B1B6EFBC-6ED4-41FF-A7C0-85E711BD6F54}" dt="2020-08-31T20:03:32.657" v="196" actId="1076"/>
          <ac:picMkLst>
            <pc:docMk/>
            <pc:sldMk cId="831275455" sldId="264"/>
            <ac:picMk id="3" creationId="{A8CEA1F6-660A-4B86-9D2D-147A5CD4082F}"/>
          </ac:picMkLst>
        </pc:picChg>
      </pc:sldChg>
      <pc:sldChg chg="addSp delSp modSp mod ord modAnim">
        <pc:chgData name="Евгения Коваленко" userId="aa946967e0f84675" providerId="LiveId" clId="{B1B6EFBC-6ED4-41FF-A7C0-85E711BD6F54}" dt="2020-08-31T20:01:37.590" v="176"/>
        <pc:sldMkLst>
          <pc:docMk/>
          <pc:sldMk cId="1689109877" sldId="268"/>
        </pc:sldMkLst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4" creationId="{2A3DC54B-36F1-4A15-8853-4D16CB0D1AA7}"/>
          </ac:picMkLst>
        </pc:picChg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6" creationId="{248E78AA-CAF5-4D72-A57B-63C101AAA402}"/>
          </ac:picMkLst>
        </pc:picChg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8" creationId="{28089422-3C02-45BE-AEEB-B8500657DABE}"/>
          </ac:picMkLst>
        </pc:picChg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10" creationId="{F21EC223-73D4-4DFC-9649-BF964303A2CD}"/>
          </ac:picMkLst>
        </pc:picChg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12" creationId="{D4EB70CB-75FB-4A9F-822F-C3E3499DEB4B}"/>
          </ac:picMkLst>
        </pc:picChg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14" creationId="{3B0EF66F-E2EE-4CB7-8AB7-E014C7DEC22D}"/>
          </ac:picMkLst>
        </pc:picChg>
        <pc:picChg chg="add del mod">
          <ac:chgData name="Евгения Коваленко" userId="aa946967e0f84675" providerId="LiveId" clId="{B1B6EFBC-6ED4-41FF-A7C0-85E711BD6F54}" dt="2020-08-31T19:54:49.931" v="17" actId="478"/>
          <ac:picMkLst>
            <pc:docMk/>
            <pc:sldMk cId="1689109877" sldId="268"/>
            <ac:picMk id="16" creationId="{902BD484-9BBD-45A3-95DD-9D94BB6AB690}"/>
          </ac:picMkLst>
        </pc:picChg>
        <pc:picChg chg="add mod modCrop">
          <ac:chgData name="Евгения Коваленко" userId="aa946967e0f84675" providerId="LiveId" clId="{B1B6EFBC-6ED4-41FF-A7C0-85E711BD6F54}" dt="2020-08-31T19:59:51.739" v="147" actId="1076"/>
          <ac:picMkLst>
            <pc:docMk/>
            <pc:sldMk cId="1689109877" sldId="268"/>
            <ac:picMk id="18" creationId="{819C032C-482D-4D7C-9C30-E2A6EF716F48}"/>
          </ac:picMkLst>
        </pc:picChg>
        <pc:picChg chg="add mod modCrop">
          <ac:chgData name="Евгения Коваленко" userId="aa946967e0f84675" providerId="LiveId" clId="{B1B6EFBC-6ED4-41FF-A7C0-85E711BD6F54}" dt="2020-08-31T19:59:44.264" v="144" actId="14100"/>
          <ac:picMkLst>
            <pc:docMk/>
            <pc:sldMk cId="1689109877" sldId="268"/>
            <ac:picMk id="20" creationId="{E058AC13-D36A-4374-BEB1-46792FFE2E3F}"/>
          </ac:picMkLst>
        </pc:picChg>
        <pc:picChg chg="add mod modCrop">
          <ac:chgData name="Евгения Коваленко" userId="aa946967e0f84675" providerId="LiveId" clId="{B1B6EFBC-6ED4-41FF-A7C0-85E711BD6F54}" dt="2020-08-31T19:59:49.607" v="146" actId="14100"/>
          <ac:picMkLst>
            <pc:docMk/>
            <pc:sldMk cId="1689109877" sldId="268"/>
            <ac:picMk id="22" creationId="{9404D502-14A7-498A-B8DD-B9F6F58C38F0}"/>
          </ac:picMkLst>
        </pc:picChg>
        <pc:picChg chg="add mod modCrop">
          <ac:chgData name="Евгения Коваленко" userId="aa946967e0f84675" providerId="LiveId" clId="{B1B6EFBC-6ED4-41FF-A7C0-85E711BD6F54}" dt="2020-08-31T19:59:40.984" v="143" actId="1076"/>
          <ac:picMkLst>
            <pc:docMk/>
            <pc:sldMk cId="1689109877" sldId="268"/>
            <ac:picMk id="24" creationId="{B829F686-E4DB-4152-8746-042508927CF6}"/>
          </ac:picMkLst>
        </pc:picChg>
        <pc:picChg chg="add mod modCrop">
          <ac:chgData name="Евгения Коваленко" userId="aa946967e0f84675" providerId="LiveId" clId="{B1B6EFBC-6ED4-41FF-A7C0-85E711BD6F54}" dt="2020-08-31T20:01:14.589" v="170" actId="1076"/>
          <ac:picMkLst>
            <pc:docMk/>
            <pc:sldMk cId="1689109877" sldId="268"/>
            <ac:picMk id="26" creationId="{F5FC5C91-CE6A-446E-BDF9-9AABF6403401}"/>
          </ac:picMkLst>
        </pc:picChg>
        <pc:picChg chg="add mod modCrop">
          <ac:chgData name="Евгения Коваленко" userId="aa946967e0f84675" providerId="LiveId" clId="{B1B6EFBC-6ED4-41FF-A7C0-85E711BD6F54}" dt="2020-08-31T20:01:13.237" v="169" actId="1076"/>
          <ac:picMkLst>
            <pc:docMk/>
            <pc:sldMk cId="1689109877" sldId="268"/>
            <ac:picMk id="28" creationId="{B75C8A8D-1491-4737-A427-D23FE63EA0AE}"/>
          </ac:picMkLst>
        </pc:picChg>
      </pc:sldChg>
      <pc:sldChg chg="modAnim">
        <pc:chgData name="Евгения Коваленко" userId="aa946967e0f84675" providerId="LiveId" clId="{B1B6EFBC-6ED4-41FF-A7C0-85E711BD6F54}" dt="2020-08-31T19:40:20.621" v="3"/>
        <pc:sldMkLst>
          <pc:docMk/>
          <pc:sldMk cId="4063946506" sldId="269"/>
        </pc:sldMkLst>
      </pc:sldChg>
      <pc:sldChg chg="addSp modSp add mod ord">
        <pc:chgData name="Евгения Коваленко" userId="aa946967e0f84675" providerId="LiveId" clId="{B1B6EFBC-6ED4-41FF-A7C0-85E711BD6F54}" dt="2020-08-31T20:09:12.700" v="340" actId="14100"/>
        <pc:sldMkLst>
          <pc:docMk/>
          <pc:sldMk cId="1930066566" sldId="270"/>
        </pc:sldMkLst>
        <pc:spChg chg="add mod">
          <ac:chgData name="Евгения Коваленко" userId="aa946967e0f84675" providerId="LiveId" clId="{B1B6EFBC-6ED4-41FF-A7C0-85E711BD6F54}" dt="2020-08-31T20:06:00.975" v="285" actId="1076"/>
          <ac:spMkLst>
            <pc:docMk/>
            <pc:sldMk cId="1930066566" sldId="270"/>
            <ac:spMk id="4" creationId="{CB51E15C-3496-45B5-BA2F-0BB1C8276728}"/>
          </ac:spMkLst>
        </pc:spChg>
        <pc:picChg chg="add mod">
          <ac:chgData name="Евгения Коваленко" userId="aa946967e0f84675" providerId="LiveId" clId="{B1B6EFBC-6ED4-41FF-A7C0-85E711BD6F54}" dt="2020-08-31T20:09:12.700" v="340" actId="14100"/>
          <ac:picMkLst>
            <pc:docMk/>
            <pc:sldMk cId="1930066566" sldId="270"/>
            <ac:picMk id="3" creationId="{7CDF5FA3-D251-4564-8542-9B1FF6B261A9}"/>
          </ac:picMkLst>
        </pc:picChg>
      </pc:sldChg>
      <pc:sldChg chg="add">
        <pc:chgData name="Евгения Коваленко" userId="aa946967e0f84675" providerId="LiveId" clId="{B1B6EFBC-6ED4-41FF-A7C0-85E711BD6F54}" dt="2020-08-31T20:03:38.688" v="197" actId="2890"/>
        <pc:sldMkLst>
          <pc:docMk/>
          <pc:sldMk cId="67468598" sldId="271"/>
        </pc:sldMkLst>
      </pc:sldChg>
      <pc:sldChg chg="add">
        <pc:chgData name="Евгения Коваленко" userId="aa946967e0f84675" providerId="LiveId" clId="{B1B6EFBC-6ED4-41FF-A7C0-85E711BD6F54}" dt="2020-08-31T20:06:23.973" v="288" actId="2890"/>
        <pc:sldMkLst>
          <pc:docMk/>
          <pc:sldMk cId="665421848" sldId="272"/>
        </pc:sldMkLst>
      </pc:sldChg>
      <pc:sldChg chg="addSp modSp add mod ord">
        <pc:chgData name="Евгения Коваленко" userId="aa946967e0f84675" providerId="LiveId" clId="{B1B6EFBC-6ED4-41FF-A7C0-85E711BD6F54}" dt="2020-08-31T20:14:54.282" v="379"/>
        <pc:sldMkLst>
          <pc:docMk/>
          <pc:sldMk cId="537326425" sldId="273"/>
        </pc:sldMkLst>
        <pc:spChg chg="add mod">
          <ac:chgData name="Евгения Коваленко" userId="aa946967e0f84675" providerId="LiveId" clId="{B1B6EFBC-6ED4-41FF-A7C0-85E711BD6F54}" dt="2020-08-31T20:13:36.363" v="373" actId="1076"/>
          <ac:spMkLst>
            <pc:docMk/>
            <pc:sldMk cId="537326425" sldId="273"/>
            <ac:spMk id="4" creationId="{6EA3DB8C-2548-438D-81AF-44A90716A369}"/>
          </ac:spMkLst>
        </pc:spChg>
        <pc:picChg chg="add mod">
          <ac:chgData name="Евгения Коваленко" userId="aa946967e0f84675" providerId="LiveId" clId="{B1B6EFBC-6ED4-41FF-A7C0-85E711BD6F54}" dt="2020-08-31T20:13:24.221" v="371" actId="1076"/>
          <ac:picMkLst>
            <pc:docMk/>
            <pc:sldMk cId="537326425" sldId="273"/>
            <ac:picMk id="2" creationId="{4349B152-EDCF-4135-8E37-1271FD48511B}"/>
          </ac:picMkLst>
        </pc:picChg>
      </pc:sldChg>
      <pc:sldChg chg="addSp delSp modSp add mod">
        <pc:chgData name="Евгения Коваленко" userId="aa946967e0f84675" providerId="LiveId" clId="{B1B6EFBC-6ED4-41FF-A7C0-85E711BD6F54}" dt="2020-08-31T20:11:26.335" v="350" actId="21"/>
        <pc:sldMkLst>
          <pc:docMk/>
          <pc:sldMk cId="2382500765" sldId="274"/>
        </pc:sldMkLst>
        <pc:spChg chg="add mod">
          <ac:chgData name="Евгения Коваленко" userId="aa946967e0f84675" providerId="LiveId" clId="{B1B6EFBC-6ED4-41FF-A7C0-85E711BD6F54}" dt="2020-08-31T20:11:21.747" v="349" actId="207"/>
          <ac:spMkLst>
            <pc:docMk/>
            <pc:sldMk cId="2382500765" sldId="274"/>
            <ac:spMk id="3" creationId="{F36A64A7-833D-4C98-B286-45699AFEAB56}"/>
          </ac:spMkLst>
        </pc:spChg>
        <pc:picChg chg="add del mod">
          <ac:chgData name="Евгения Коваленко" userId="aa946967e0f84675" providerId="LiveId" clId="{B1B6EFBC-6ED4-41FF-A7C0-85E711BD6F54}" dt="2020-08-31T20:11:26.335" v="350" actId="21"/>
          <ac:picMkLst>
            <pc:docMk/>
            <pc:sldMk cId="2382500765" sldId="274"/>
            <ac:picMk id="2" creationId="{FF56F5F4-5962-4507-87C1-2815CC1BE391}"/>
          </ac:picMkLst>
        </pc:picChg>
        <pc:picChg chg="add ord">
          <ac:chgData name="Евгения Коваленко" userId="aa946967e0f84675" providerId="LiveId" clId="{B1B6EFBC-6ED4-41FF-A7C0-85E711BD6F54}" dt="2020-08-31T20:11:09.760" v="346" actId="167"/>
          <ac:picMkLst>
            <pc:docMk/>
            <pc:sldMk cId="2382500765" sldId="274"/>
            <ac:picMk id="4" creationId="{EE27E8B1-42D7-4062-90AC-1F75A2F741AA}"/>
          </ac:picMkLst>
        </pc:picChg>
      </pc:sldChg>
      <pc:sldChg chg="addSp delSp add del mod ord">
        <pc:chgData name="Евгения Коваленко" userId="aa946967e0f84675" providerId="LiveId" clId="{B1B6EFBC-6ED4-41FF-A7C0-85E711BD6F54}" dt="2020-08-31T20:17:22.168" v="386" actId="47"/>
        <pc:sldMkLst>
          <pc:docMk/>
          <pc:sldMk cId="95521927" sldId="275"/>
        </pc:sldMkLst>
        <pc:picChg chg="add del">
          <ac:chgData name="Евгения Коваленко" userId="aa946967e0f84675" providerId="LiveId" clId="{B1B6EFBC-6ED4-41FF-A7C0-85E711BD6F54}" dt="2020-08-31T20:14:25.521" v="374" actId="478"/>
          <ac:picMkLst>
            <pc:docMk/>
            <pc:sldMk cId="95521927" sldId="275"/>
            <ac:picMk id="3" creationId="{77023905-2814-4C9A-A167-4A068F3B3636}"/>
          </ac:picMkLst>
        </pc:picChg>
      </pc:sldChg>
      <pc:sldChg chg="addSp modSp add mod ord">
        <pc:chgData name="Евгения Коваленко" userId="aa946967e0f84675" providerId="LiveId" clId="{B1B6EFBC-6ED4-41FF-A7C0-85E711BD6F54}" dt="2020-08-31T20:14:47.477" v="376"/>
        <pc:sldMkLst>
          <pc:docMk/>
          <pc:sldMk cId="1468958421" sldId="276"/>
        </pc:sldMkLst>
        <pc:picChg chg="add mod">
          <ac:chgData name="Евгения Коваленко" userId="aa946967e0f84675" providerId="LiveId" clId="{B1B6EFBC-6ED4-41FF-A7C0-85E711BD6F54}" dt="2020-08-31T20:10:38.393" v="343" actId="14100"/>
          <ac:picMkLst>
            <pc:docMk/>
            <pc:sldMk cId="1468958421" sldId="276"/>
            <ac:picMk id="2" creationId="{422EA920-4CE0-4F9A-9A16-792C2ABF6E44}"/>
          </ac:picMkLst>
        </pc:picChg>
      </pc:sldChg>
      <pc:sldChg chg="add ord">
        <pc:chgData name="Евгения Коваленко" userId="aa946967e0f84675" providerId="LiveId" clId="{B1B6EFBC-6ED4-41FF-A7C0-85E711BD6F54}" dt="2020-08-31T20:09:03.373" v="338"/>
        <pc:sldMkLst>
          <pc:docMk/>
          <pc:sldMk cId="3909207782" sldId="277"/>
        </pc:sldMkLst>
      </pc:sldChg>
      <pc:sldChg chg="addSp modSp add mod">
        <pc:chgData name="Евгения Коваленко" userId="aa946967e0f84675" providerId="LiveId" clId="{B1B6EFBC-6ED4-41FF-A7C0-85E711BD6F54}" dt="2020-08-31T20:15:06.069" v="382" actId="1076"/>
        <pc:sldMkLst>
          <pc:docMk/>
          <pc:sldMk cId="2674263637" sldId="278"/>
        </pc:sldMkLst>
        <pc:picChg chg="add mod">
          <ac:chgData name="Евгения Коваленко" userId="aa946967e0f84675" providerId="LiveId" clId="{B1B6EFBC-6ED4-41FF-A7C0-85E711BD6F54}" dt="2020-08-31T20:15:06.069" v="382" actId="1076"/>
          <ac:picMkLst>
            <pc:docMk/>
            <pc:sldMk cId="2674263637" sldId="278"/>
            <ac:picMk id="3" creationId="{E9372C5F-E3AF-4F0D-B47A-B7A559685A49}"/>
          </ac:picMkLst>
        </pc:picChg>
      </pc:sldChg>
      <pc:sldChg chg="add">
        <pc:chgData name="Евгения Коваленко" userId="aa946967e0f84675" providerId="LiveId" clId="{B1B6EFBC-6ED4-41FF-A7C0-85E711BD6F54}" dt="2020-08-31T20:14:52.868" v="377" actId="2890"/>
        <pc:sldMkLst>
          <pc:docMk/>
          <pc:sldMk cId="3508016470" sldId="279"/>
        </pc:sldMkLst>
      </pc:sldChg>
      <pc:sldChg chg="add ord">
        <pc:chgData name="Евгения Коваленко" userId="aa946967e0f84675" providerId="LiveId" clId="{B1B6EFBC-6ED4-41FF-A7C0-85E711BD6F54}" dt="2020-08-31T20:17:20.260" v="385"/>
        <pc:sldMkLst>
          <pc:docMk/>
          <pc:sldMk cId="1902592143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035D6-B6F1-430D-B714-40C300873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F5D2CF-0D3C-46B3-B2A9-E8DE96BB1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4D2F2-7A3B-479D-8E49-6CCC2560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66544-B01E-4CAF-969A-0297AF13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0E905-CA4C-4DB2-A091-A6591048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4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4F740-1858-4ADA-9830-CACB0CAD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3B9B5C-2435-4A22-963F-3AB5CEF5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880D8-A3F3-4ADF-9B87-58ABB5EF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16C2C-8A5D-44C5-B94C-1A9A9970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530A4-89D0-417A-908F-89AFDC9B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2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A91922-70DA-4387-A77E-B030DA39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3ED2F3-C3B9-41ED-84F8-70B095840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F0F24-AAC4-48D2-A715-0E2270BF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1B0D6-D40F-402C-B21E-825FABCD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A65C1A-03C0-4606-A6A7-3BD84805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99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7818A-4034-4662-B55C-75CE625C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97C84E-1B75-4534-83F3-5D3DBD0E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72C0F-58ED-4265-AF17-4C3A3A80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C597C-D500-4461-B799-FF2783C00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4DBDF2-FE27-4210-AC65-55751E50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5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DD4F4-9E16-4FE2-BE7C-A5F26FD9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446171-8988-48C5-916D-9A7487E0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C5A450-8BB0-456F-B8D8-84F2B52A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D28F6-C414-4521-89C4-266B62A5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6F767E-445F-4935-AE6E-9FBD71C4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2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CD064-F51D-4053-A2AD-54B95B05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D1235-68F6-45DB-B4DC-BF693FD23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A92A82-B911-4B48-A170-8CAA06BB3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39A648-2ADD-4488-85A6-B1FD5669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9F88BB-CA65-4C8F-BF59-EA2E0495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9FE7D1-91B6-4128-B658-BAEF8127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5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DE730-051C-40D7-807E-7552D86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4AB8E3-130C-4478-AD02-6F11C519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48BD73-73A8-4306-915E-1EDB91FC1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BECC05-11F7-4381-80E3-3FFE69040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AA2F4B-35B6-4848-981C-3BDE5598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360F0A-C008-4726-A9C1-6B03C8D9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858064-56C9-4171-B686-F8F22596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0D23C5-11E1-4927-9D75-D51753CA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7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826EC-973B-4220-84E4-3AD10253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84A5E8-3E0C-4009-A60C-B45D73C8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E6D58E-DDEA-42D9-9C02-5690F948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306D03-44B7-4F88-8520-AC1C349A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6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C581D3-7BE8-4E66-AA71-C62EAB7F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6F5D5E-1C0D-43C5-AB5E-6CA99A94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64B736-4BD0-49AD-AA5A-9284F843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1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7CD73-C840-4677-A02E-6B275CC1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1BC867-EFE7-4600-B7DF-46DA61D89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E72FD7-DFE3-49A2-BE55-FE8020041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963CE0-487C-4B59-9ABE-A78EA8BA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E90AEF-D02E-4D62-B540-E0A95C24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E57E22-8AE8-44C0-B0EB-DCC9D52C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5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14A66-EFEB-40CB-AA28-841AFD48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C6A2A2-8B12-4D52-B69F-0D0916288E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4282EF-1B1E-4135-B174-FFC909748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04B581-CA05-49B0-AA99-451FD9B5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F1D248-561A-4A68-B546-18A7C964F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60208-722E-43A4-8937-F7943A60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9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DD653-CD98-4065-9E2A-1800D061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F401A-D669-4DB1-81C0-A5D9279C6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A4DE6-7A92-45C1-8E71-8F319681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86C5E-3424-46D4-BEB8-15F1E4D6F2EE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C526A9-71BD-4E50-A5FA-95292E7DC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03202-6C6A-46D8-8FF4-9A229CD25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413C5-9C02-4F23-BF9A-D3BC3A14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6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DA3983-33B7-4BE4-9041-D11D7D09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1A6EBD-6711-404B-B8DA-F759A0C66231}"/>
              </a:ext>
            </a:extLst>
          </p:cNvPr>
          <p:cNvSpPr txBox="1">
            <a:spLocks/>
          </p:cNvSpPr>
          <p:nvPr/>
        </p:nvSpPr>
        <p:spPr>
          <a:xfrm>
            <a:off x="1610990" y="316898"/>
            <a:ext cx="5448730" cy="31121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Первый раз</a:t>
            </a:r>
            <a:b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в первый класс!</a:t>
            </a:r>
          </a:p>
        </p:txBody>
      </p:sp>
    </p:spTree>
    <p:extLst>
      <p:ext uri="{BB962C8B-B14F-4D97-AF65-F5344CB8AC3E}">
        <p14:creationId xmlns:p14="http://schemas.microsoft.com/office/powerpoint/2010/main" val="1281454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7AA2D-E51E-4255-9D7C-8F45BEA1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rovozik-chuh-chuh_cMUst4VU">
            <a:hlinkClick r:id="" action="ppaction://media"/>
            <a:extLst>
              <a:ext uri="{FF2B5EF4-FFF2-40B4-BE49-F238E27FC236}">
                <a16:creationId xmlns:a16="http://schemas.microsoft.com/office/drawing/2014/main" id="{90F323D8-D265-4745-91F7-837CCB48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381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DF5FA3-D251-4564-8542-9B1FF6B26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2" b="99556" l="620" r="97599">
                        <a14:foregroundMark x1="19985" y1="19556" x2="19985" y2="19556"/>
                        <a14:foregroundMark x1="6739" y1="8333" x2="6739" y2="8333"/>
                        <a14:foregroundMark x1="13555" y1="26000" x2="13555" y2="26000"/>
                        <a14:foregroundMark x1="1627" y1="2222" x2="9140" y2="3111"/>
                        <a14:foregroundMark x1="9140" y1="3111" x2="25252" y2="1889"/>
                        <a14:foregroundMark x1="25252" y1="1889" x2="30751" y2="2111"/>
                        <a14:foregroundMark x1="30751" y1="2111" x2="42912" y2="556"/>
                        <a14:foregroundMark x1="42912" y1="556" x2="48335" y2="1556"/>
                        <a14:foregroundMark x1="48335" y1="1556" x2="63749" y2="0"/>
                        <a14:foregroundMark x1="63749" y1="0" x2="96979" y2="6444"/>
                        <a14:foregroundMark x1="96979" y1="6444" x2="99845" y2="13444"/>
                        <a14:foregroundMark x1="99845" y1="13444" x2="97676" y2="83333"/>
                        <a14:foregroundMark x1="97676" y1="83333" x2="93803" y2="88667"/>
                        <a14:foregroundMark x1="93803" y1="88667" x2="78931" y2="95444"/>
                        <a14:foregroundMark x1="78931" y1="95444" x2="1782" y2="91444"/>
                        <a14:foregroundMark x1="1782" y1="91444" x2="1239" y2="55444"/>
                        <a14:foregroundMark x1="1239" y1="55444" x2="3253" y2="11333"/>
                        <a14:foregroundMark x1="3253" y1="11333" x2="697" y2="1556"/>
                        <a14:foregroundMark x1="7668" y1="48444" x2="26801" y2="38333"/>
                        <a14:foregroundMark x1="26801" y1="38333" x2="36174" y2="35667"/>
                        <a14:foregroundMark x1="36174" y1="35667" x2="41131" y2="36444"/>
                        <a14:foregroundMark x1="41131" y1="36444" x2="45933" y2="41556"/>
                        <a14:foregroundMark x1="45933" y1="41556" x2="66692" y2="80889"/>
                        <a14:foregroundMark x1="66692" y1="80889" x2="65608" y2="90778"/>
                        <a14:foregroundMark x1="65608" y1="90778" x2="53292" y2="98444"/>
                        <a14:foregroundMark x1="53292" y1="98444" x2="47095" y2="99556"/>
                        <a14:foregroundMark x1="47095" y1="99556" x2="9450" y2="84556"/>
                        <a14:foregroundMark x1="9450" y1="84556" x2="6971" y2="76222"/>
                        <a14:foregroundMark x1="6971" y1="76222" x2="11077" y2="44556"/>
                        <a14:foregroundMark x1="29357" y1="8111" x2="31836" y2="26444"/>
                        <a14:foregroundMark x1="31836" y1="26444" x2="37878" y2="29333"/>
                        <a14:foregroundMark x1="37878" y1="29333" x2="42680" y2="24778"/>
                        <a14:foregroundMark x1="42680" y1="24778" x2="44849" y2="13667"/>
                        <a14:foregroundMark x1="44849" y1="13667" x2="43145" y2="3778"/>
                        <a14:foregroundMark x1="43145" y1="3778" x2="35864" y2="2778"/>
                        <a14:foregroundMark x1="35864" y1="2778" x2="30132" y2="8556"/>
                        <a14:foregroundMark x1="30132" y1="8556" x2="27808" y2="13444"/>
                        <a14:foregroundMark x1="32223" y1="6222" x2="32146" y2="16778"/>
                        <a14:foregroundMark x1="32146" y1="16778" x2="36948" y2="18111"/>
                        <a14:foregroundMark x1="36948" y1="18111" x2="41983" y2="10444"/>
                        <a14:foregroundMark x1="41983" y1="10444" x2="33927" y2="6222"/>
                        <a14:foregroundMark x1="33927" y1="6222" x2="28892" y2="8000"/>
                        <a14:foregroundMark x1="28892" y1="8000" x2="25019" y2="13333"/>
                        <a14:foregroundMark x1="25019" y1="13333" x2="25562" y2="16556"/>
                        <a14:foregroundMark x1="34160" y1="9889" x2="34005" y2="10222"/>
                        <a14:foregroundMark x1="35167" y1="8111" x2="29822" y2="11667"/>
                        <a14:foregroundMark x1="29822" y1="11667" x2="29822" y2="11667"/>
                        <a14:foregroundMark x1="41131" y1="9222" x2="34624" y2="17778"/>
                        <a14:foregroundMark x1="34624" y1="17778" x2="32533" y2="18333"/>
                        <a14:foregroundMark x1="35941" y1="12778" x2="37413" y2="17889"/>
                        <a14:foregroundMark x1="38730" y1="15556" x2="37568" y2="19556"/>
                        <a14:foregroundMark x1="36948" y1="9444" x2="33462" y2="22000"/>
                        <a14:foregroundMark x1="33462" y1="22000" x2="33462" y2="22000"/>
                        <a14:foregroundMark x1="37335" y1="11444" x2="31681" y2="28556"/>
                        <a14:foregroundMark x1="31681" y1="28556" x2="31991" y2="28222"/>
                        <a14:foregroundMark x1="34005" y1="24000" x2="34160" y2="23333"/>
                        <a14:foregroundMark x1="34237" y1="22000" x2="48567" y2="23667"/>
                        <a14:foregroundMark x1="83036" y1="7556" x2="83036" y2="7556"/>
                        <a14:foregroundMark x1="96359" y1="3111" x2="93648" y2="8667"/>
                        <a14:foregroundMark x1="96514" y1="1333" x2="86290" y2="17444"/>
                        <a14:foregroundMark x1="86290" y1="17444" x2="87916" y2="15111"/>
                        <a14:foregroundMark x1="94578" y1="6000" x2="90163" y2="34000"/>
                        <a14:foregroundMark x1="90163" y1="34000" x2="90163" y2="34000"/>
                        <a14:foregroundMark x1="94423" y1="22778" x2="92409" y2="39667"/>
                        <a14:foregroundMark x1="95043" y1="25000" x2="94578" y2="50000"/>
                        <a14:foregroundMark x1="94578" y1="50000" x2="94578" y2="50000"/>
                        <a14:foregroundMark x1="95275" y1="50000" x2="90163" y2="63333"/>
                        <a14:foregroundMark x1="90163" y1="63333" x2="90163" y2="63333"/>
                        <a14:foregroundMark x1="89930" y1="63000" x2="82029" y2="69556"/>
                        <a14:foregroundMark x1="82029" y1="69556" x2="82029" y2="69556"/>
                        <a14:foregroundMark x1="81100" y1="69222" x2="73122" y2="79889"/>
                        <a14:foregroundMark x1="73122" y1="79889" x2="73122" y2="79889"/>
                        <a14:foregroundMark x1="71805" y1="73778" x2="75290" y2="83000"/>
                        <a14:foregroundMark x1="75290" y1="83000" x2="75290" y2="83000"/>
                        <a14:foregroundMark x1="90473" y1="68889" x2="87297" y2="75000"/>
                        <a14:foregroundMark x1="87297" y1="75000" x2="87297" y2="75000"/>
                        <a14:foregroundMark x1="33540" y1="54889" x2="32223" y2="62778"/>
                        <a14:foregroundMark x1="32223" y1="62778" x2="32223" y2="62778"/>
                        <a14:foregroundMark x1="24555" y1="56222" x2="21224" y2="69111"/>
                        <a14:foregroundMark x1="21224" y1="69111" x2="20914" y2="78889"/>
                        <a14:foregroundMark x1="19365" y1="63000" x2="22928" y2="77556"/>
                        <a14:foregroundMark x1="22928" y1="77556" x2="22928" y2="77556"/>
                        <a14:foregroundMark x1="75910" y1="69000" x2="83811" y2="76111"/>
                        <a14:foregroundMark x1="83811" y1="76111" x2="83811" y2="76111"/>
                        <a14:foregroundMark x1="77072" y1="65000" x2="82339" y2="73000"/>
                        <a14:foregroundMark x1="82339" y1="73000" x2="82339" y2="73000"/>
                        <a14:foregroundMark x1="92796" y1="56667" x2="90395" y2="65889"/>
                        <a14:foregroundMark x1="90395" y1="65889" x2="90395" y2="65889"/>
                        <a14:foregroundMark x1="91867" y1="56556" x2="93416" y2="73889"/>
                        <a14:foregroundMark x1="93416" y1="73889" x2="93416" y2="73889"/>
                        <a14:foregroundMark x1="95043" y1="64222" x2="97599" y2="74222"/>
                        <a14:foregroundMark x1="97599" y1="74222" x2="97599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6" y="0"/>
            <a:ext cx="117274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1E15C-3496-45B5-BA2F-0BB1C8276728}"/>
              </a:ext>
            </a:extLst>
          </p:cNvPr>
          <p:cNvSpPr txBox="1"/>
          <p:nvPr/>
        </p:nvSpPr>
        <p:spPr>
          <a:xfrm>
            <a:off x="5599483" y="1490472"/>
            <a:ext cx="4107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Станция </a:t>
            </a:r>
          </a:p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«Сказочная»</a:t>
            </a:r>
          </a:p>
        </p:txBody>
      </p:sp>
    </p:spTree>
    <p:extLst>
      <p:ext uri="{BB962C8B-B14F-4D97-AF65-F5344CB8AC3E}">
        <p14:creationId xmlns:p14="http://schemas.microsoft.com/office/powerpoint/2010/main" val="1930066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7AA2D-E51E-4255-9D7C-8F45BEA1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rovozik-chuh-chuh_cMUst4VU">
            <a:hlinkClick r:id="" action="ppaction://media"/>
            <a:extLst>
              <a:ext uri="{FF2B5EF4-FFF2-40B4-BE49-F238E27FC236}">
                <a16:creationId xmlns:a16="http://schemas.microsoft.com/office/drawing/2014/main" id="{90F323D8-D265-4745-91F7-837CCB48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381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7E8B1-42D7-4062-90AC-1F75A2F7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42862"/>
            <a:ext cx="9572625" cy="6772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6A64A7-833D-4C98-B286-45699AFEAB56}"/>
              </a:ext>
            </a:extLst>
          </p:cNvPr>
          <p:cNvSpPr txBox="1"/>
          <p:nvPr/>
        </p:nvSpPr>
        <p:spPr>
          <a:xfrm>
            <a:off x="2849733" y="408372"/>
            <a:ext cx="6785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Станция «Книжная»</a:t>
            </a:r>
          </a:p>
        </p:txBody>
      </p:sp>
    </p:spTree>
    <p:extLst>
      <p:ext uri="{BB962C8B-B14F-4D97-AF65-F5344CB8AC3E}">
        <p14:creationId xmlns:p14="http://schemas.microsoft.com/office/powerpoint/2010/main" val="238250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7AA2D-E51E-4255-9D7C-8F45BEA1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rovozik-chuh-chuh_cMUst4VU">
            <a:hlinkClick r:id="" action="ppaction://media"/>
            <a:extLst>
              <a:ext uri="{FF2B5EF4-FFF2-40B4-BE49-F238E27FC236}">
                <a16:creationId xmlns:a16="http://schemas.microsoft.com/office/drawing/2014/main" id="{90F323D8-D265-4745-91F7-837CCB48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381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49B152-EDCF-4135-8E37-1271FD485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92" y="622555"/>
            <a:ext cx="8813815" cy="6235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3DB8C-2548-438D-81AF-44A90716A369}"/>
              </a:ext>
            </a:extLst>
          </p:cNvPr>
          <p:cNvSpPr txBox="1"/>
          <p:nvPr/>
        </p:nvSpPr>
        <p:spPr>
          <a:xfrm>
            <a:off x="3686451" y="0"/>
            <a:ext cx="6094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Станция «Поздравительная»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2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7AA2D-E51E-4255-9D7C-8F45BEA1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rovozik-chuh-chuh_cMUst4VU">
            <a:hlinkClick r:id="" action="ppaction://media"/>
            <a:extLst>
              <a:ext uri="{FF2B5EF4-FFF2-40B4-BE49-F238E27FC236}">
                <a16:creationId xmlns:a16="http://schemas.microsoft.com/office/drawing/2014/main" id="{90F323D8-D265-4745-91F7-837CCB48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381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72C5F-E3AF-4F0D-B47A-B7A559685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63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2EA920-4CE0-4F9A-9A16-792C2ABF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0"/>
            <a:ext cx="11123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5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DA3983-33B7-4BE4-9041-D11D7D09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1A6EBD-6711-404B-B8DA-F759A0C66231}"/>
              </a:ext>
            </a:extLst>
          </p:cNvPr>
          <p:cNvSpPr txBox="1">
            <a:spLocks/>
          </p:cNvSpPr>
          <p:nvPr/>
        </p:nvSpPr>
        <p:spPr>
          <a:xfrm>
            <a:off x="1610990" y="316898"/>
            <a:ext cx="5448730" cy="31121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Первый раз</a:t>
            </a:r>
            <a:b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в первый класс!</a:t>
            </a:r>
          </a:p>
        </p:txBody>
      </p:sp>
    </p:spTree>
    <p:extLst>
      <p:ext uri="{BB962C8B-B14F-4D97-AF65-F5344CB8AC3E}">
        <p14:creationId xmlns:p14="http://schemas.microsoft.com/office/powerpoint/2010/main" val="190259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66CF-9DF8-4D7E-A8CB-A11E8642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ED989-0AEA-4AE9-83C2-E43DEC06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2" b="97231" l="3667" r="97556">
                        <a14:foregroundMark x1="22556" y1="23923" x2="22556" y2="23923"/>
                        <a14:foregroundMark x1="27111" y1="22000" x2="27111" y2="22000"/>
                        <a14:foregroundMark x1="25222" y1="24692" x2="25222" y2="24692"/>
                        <a14:foregroundMark x1="15667" y1="24846" x2="15667" y2="24846"/>
                        <a14:foregroundMark x1="15444" y1="24615" x2="15444" y2="24615"/>
                        <a14:foregroundMark x1="11000" y1="22385" x2="38667" y2="17692"/>
                        <a14:foregroundMark x1="38667" y1="17692" x2="38444" y2="17769"/>
                        <a14:foregroundMark x1="25000" y1="20077" x2="26222" y2="27231"/>
                        <a14:foregroundMark x1="26222" y1="27231" x2="26556" y2="27462"/>
                        <a14:foregroundMark x1="28778" y1="22385" x2="33444" y2="26308"/>
                        <a14:foregroundMark x1="7778" y1="5077" x2="23667" y2="20615"/>
                        <a14:foregroundMark x1="23333" y1="2846" x2="32111" y2="15385"/>
                        <a14:foregroundMark x1="75667" y1="1462" x2="80333" y2="2462"/>
                        <a14:foregroundMark x1="82222" y1="23154" x2="79556" y2="43000"/>
                        <a14:foregroundMark x1="79556" y1="43000" x2="79556" y2="43000"/>
                        <a14:foregroundMark x1="93667" y1="18769" x2="86556" y2="38846"/>
                        <a14:foregroundMark x1="97556" y1="25231" x2="86667" y2="35615"/>
                        <a14:foregroundMark x1="87222" y1="10000" x2="76444" y2="17769"/>
                        <a14:foregroundMark x1="85778" y1="14000" x2="83111" y2="17846"/>
                        <a14:foregroundMark x1="21222" y1="89846" x2="35889" y2="90154"/>
                        <a14:foregroundMark x1="35889" y1="90154" x2="47444" y2="89538"/>
                        <a14:foregroundMark x1="47444" y1="89538" x2="81111" y2="93846"/>
                        <a14:foregroundMark x1="81111" y1="93846" x2="91667" y2="92385"/>
                        <a14:foregroundMark x1="91667" y1="92385" x2="94778" y2="90769"/>
                        <a14:foregroundMark x1="64111" y1="96462" x2="74556" y2="97231"/>
                        <a14:foregroundMark x1="74556" y1="97231" x2="75444" y2="96923"/>
                        <a14:foregroundMark x1="17111" y1="24308" x2="23778" y2="34538"/>
                        <a14:foregroundMark x1="23778" y1="34538" x2="35333" y2="34846"/>
                        <a14:foregroundMark x1="35333" y1="34846" x2="37556" y2="33923"/>
                        <a14:foregroundMark x1="3667" y1="23692" x2="17444" y2="37231"/>
                        <a14:foregroundMark x1="17444" y1="37231" x2="22778" y2="40538"/>
                        <a14:foregroundMark x1="19778" y1="22538" x2="27556" y2="28538"/>
                        <a14:foregroundMark x1="27556" y1="28538" x2="34000" y2="31231"/>
                        <a14:foregroundMark x1="14000" y1="24846" x2="17111" y2="30923"/>
                        <a14:foregroundMark x1="24444" y1="3231" x2="32111" y2="14769"/>
                        <a14:foregroundMark x1="36000" y1="17846" x2="47556" y2="17846"/>
                        <a14:foregroundMark x1="47556" y1="17846" x2="47778" y2="17769"/>
                        <a14:foregroundMark x1="43111" y1="13615" x2="66667" y2="9308"/>
                        <a14:foregroundMark x1="74000" y1="18385" x2="84444" y2="18769"/>
                        <a14:foregroundMark x1="84444" y1="18769" x2="86333" y2="18538"/>
                        <a14:foregroundMark x1="94778" y1="16077" x2="94778" y2="16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9" y="213064"/>
            <a:ext cx="2148055" cy="3102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A51A94-5A5F-46D0-9933-C38E40B17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7" b="91534" l="4633" r="94569">
                        <a14:foregroundMark x1="4952" y1="22524" x2="9585" y2="23003"/>
                        <a14:foregroundMark x1="56550" y1="20288" x2="58786" y2="12460"/>
                        <a14:foregroundMark x1="58786" y1="12460" x2="65974" y2="8626"/>
                        <a14:foregroundMark x1="65974" y1="8626" x2="74121" y2="11342"/>
                        <a14:foregroundMark x1="74121" y1="11342" x2="67412" y2="19010"/>
                        <a14:foregroundMark x1="67412" y1="19010" x2="78594" y2="18051"/>
                        <a14:foregroundMark x1="78594" y1="18051" x2="71406" y2="26358"/>
                        <a14:foregroundMark x1="71406" y1="26358" x2="70767" y2="35144"/>
                        <a14:foregroundMark x1="70767" y1="35144" x2="76358" y2="52716"/>
                        <a14:foregroundMark x1="76358" y1="52716" x2="74920" y2="57029"/>
                        <a14:foregroundMark x1="80671" y1="24441" x2="81150" y2="28115"/>
                        <a14:foregroundMark x1="73642" y1="34185" x2="80831" y2="33067"/>
                        <a14:foregroundMark x1="75719" y1="34345" x2="73482" y2="35623"/>
                        <a14:foregroundMark x1="35623" y1="29393" x2="37061" y2="30351"/>
                        <a14:foregroundMark x1="26518" y1="31949" x2="25080" y2="33067"/>
                        <a14:foregroundMark x1="38179" y1="29233" x2="37540" y2="27955"/>
                        <a14:foregroundMark x1="24920" y1="34984" x2="26038" y2="32748"/>
                        <a14:foregroundMark x1="25399" y1="32748" x2="24121" y2="31629"/>
                        <a14:foregroundMark x1="31470" y1="48882" x2="31789" y2="49042"/>
                        <a14:foregroundMark x1="43131" y1="85783" x2="49521" y2="90895"/>
                        <a14:foregroundMark x1="49521" y1="90895" x2="45847" y2="91693"/>
                        <a14:foregroundMark x1="26358" y1="85623" x2="23802" y2="88978"/>
                        <a14:foregroundMark x1="72204" y1="75719" x2="78914" y2="69968"/>
                        <a14:foregroundMark x1="78914" y1="69968" x2="82907" y2="76837"/>
                        <a14:foregroundMark x1="82907" y1="76837" x2="86741" y2="89297"/>
                        <a14:foregroundMark x1="88498" y1="88658" x2="87380" y2="88978"/>
                        <a14:foregroundMark x1="74760" y1="64537" x2="80351" y2="57188"/>
                        <a14:foregroundMark x1="80351" y1="57188" x2="69329" y2="59904"/>
                        <a14:foregroundMark x1="69329" y1="59904" x2="75559" y2="52875"/>
                        <a14:foregroundMark x1="75559" y1="52875" x2="73802" y2="52716"/>
                        <a14:foregroundMark x1="80831" y1="47604" x2="94569" y2="66773"/>
                        <a14:foregroundMark x1="68850" y1="51118" x2="61661" y2="55751"/>
                        <a14:foregroundMark x1="61661" y1="55751" x2="57508" y2="61342"/>
                        <a14:foregroundMark x1="77316" y1="46166" x2="78115" y2="45048"/>
                        <a14:foregroundMark x1="73482" y1="38498" x2="76358" y2="3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0" y="-51370"/>
            <a:ext cx="3631614" cy="36316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F307AA-27D4-4EC3-8179-942FA99B5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5" b="96315" l="3917" r="97667">
                        <a14:foregroundMark x1="24167" y1="4252" x2="14167" y2="4181"/>
                        <a14:foregroundMark x1="14167" y1="4181" x2="7250" y2="8009"/>
                        <a14:foregroundMark x1="7250" y1="8009" x2="1250" y2="15592"/>
                        <a14:foregroundMark x1="1250" y1="15592" x2="833" y2="22821"/>
                        <a14:foregroundMark x1="833" y1="22821" x2="3750" y2="29908"/>
                        <a14:foregroundMark x1="3750" y1="29908" x2="11500" y2="34018"/>
                        <a14:foregroundMark x1="11500" y1="34018" x2="24417" y2="34798"/>
                        <a14:foregroundMark x1="24417" y1="34798" x2="32750" y2="33664"/>
                        <a14:foregroundMark x1="32750" y1="33664" x2="39333" y2="18639"/>
                        <a14:foregroundMark x1="39333" y1="18639" x2="39000" y2="10418"/>
                        <a14:foregroundMark x1="39000" y1="10418" x2="21750" y2="2835"/>
                        <a14:foregroundMark x1="21750" y1="2835" x2="21750" y2="2835"/>
                        <a14:foregroundMark x1="7583" y1="11410" x2="2917" y2="19206"/>
                        <a14:foregroundMark x1="2917" y1="19206" x2="1167" y2="27002"/>
                        <a14:foregroundMark x1="1167" y1="27002" x2="3917" y2="33877"/>
                        <a14:foregroundMark x1="3917" y1="33877" x2="5167" y2="34798"/>
                        <a14:foregroundMark x1="17333" y1="76754" x2="15917" y2="92133"/>
                        <a14:foregroundMark x1="15917" y1="92133" x2="11833" y2="94401"/>
                        <a14:foregroundMark x1="25667" y1="75833" x2="26917" y2="83062"/>
                        <a14:foregroundMark x1="26917" y1="83062" x2="25417" y2="91637"/>
                        <a14:foregroundMark x1="25417" y1="91637" x2="29333" y2="96315"/>
                        <a14:foregroundMark x1="58417" y1="64706" x2="66500" y2="63501"/>
                        <a14:foregroundMark x1="66500" y1="63501" x2="78167" y2="64706"/>
                        <a14:foregroundMark x1="78167" y1="64706" x2="86750" y2="64352"/>
                        <a14:foregroundMark x1="86750" y1="64352" x2="94000" y2="65911"/>
                        <a14:foregroundMark x1="97667" y1="66690" x2="97250" y2="71722"/>
                        <a14:foregroundMark x1="73500" y1="54500" x2="62333" y2="53650"/>
                        <a14:foregroundMark x1="62333" y1="53650" x2="72417" y2="52020"/>
                        <a14:foregroundMark x1="72417" y1="52020" x2="76500" y2="52303"/>
                        <a14:foregroundMark x1="57500" y1="64352" x2="56167" y2="63572"/>
                        <a14:foregroundMark x1="69833" y1="57335" x2="76500" y2="52374"/>
                        <a14:foregroundMark x1="76500" y1="52374" x2="81417" y2="5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85" y="2894120"/>
            <a:ext cx="3189921" cy="3750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EA732F-CCA9-41DA-B50E-97529BDA4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296" y="2785690"/>
            <a:ext cx="4287915" cy="42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66CF-9DF8-4D7E-A8CB-A11E8642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D28D37-7192-43F4-B2F5-ABE7EE419841}"/>
              </a:ext>
            </a:extLst>
          </p:cNvPr>
          <p:cNvSpPr txBox="1"/>
          <p:nvPr/>
        </p:nvSpPr>
        <p:spPr>
          <a:xfrm>
            <a:off x="2778711" y="1347981"/>
            <a:ext cx="8271768" cy="416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Расскажу вам обо всем: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Отчего бывает гром,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про север, и про юг,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про все, что есть вокруг,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 медведя, про лису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про ягоды в лесу.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7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66CF-9DF8-4D7E-A8CB-A11E8642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15132-3107-47EB-B1B9-AB300B76B821}"/>
              </a:ext>
            </a:extLst>
          </p:cNvPr>
          <p:cNvSpPr txBox="1"/>
          <p:nvPr/>
        </p:nvSpPr>
        <p:spPr>
          <a:xfrm>
            <a:off x="683581" y="635290"/>
            <a:ext cx="8289449" cy="76944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4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Давайте познакомимся!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D25D58-CDA3-45B8-9D28-82A0F5B0D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08" y="1404731"/>
            <a:ext cx="8694765" cy="54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9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66CF-9DF8-4D7E-A8CB-A11E8642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BB443-6568-413C-ACF7-42A3CE67EB23}"/>
              </a:ext>
            </a:extLst>
          </p:cNvPr>
          <p:cNvSpPr txBox="1"/>
          <p:nvPr/>
        </p:nvSpPr>
        <p:spPr>
          <a:xfrm>
            <a:off x="1955306" y="1395559"/>
            <a:ext cx="27676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4 зимы</a:t>
            </a:r>
            <a:endParaRPr lang="ru-RU" sz="4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2EEFE-7993-4C10-9722-7454AECF0299}"/>
              </a:ext>
            </a:extLst>
          </p:cNvPr>
          <p:cNvSpPr txBox="1"/>
          <p:nvPr/>
        </p:nvSpPr>
        <p:spPr>
          <a:xfrm>
            <a:off x="2985117" y="3099036"/>
            <a:ext cx="26610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4 весны</a:t>
            </a:r>
            <a:endParaRPr lang="ru-RU" sz="4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55CA3-04F5-4FF9-BED5-15B87B8BF332}"/>
              </a:ext>
            </a:extLst>
          </p:cNvPr>
          <p:cNvSpPr txBox="1"/>
          <p:nvPr/>
        </p:nvSpPr>
        <p:spPr>
          <a:xfrm>
            <a:off x="6571696" y="1120351"/>
            <a:ext cx="29096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4 осени</a:t>
            </a:r>
            <a:endParaRPr lang="ru-RU" sz="4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E2D65-4C87-4F16-A721-E17CCAEC91CA}"/>
              </a:ext>
            </a:extLst>
          </p:cNvPr>
          <p:cNvSpPr txBox="1"/>
          <p:nvPr/>
        </p:nvSpPr>
        <p:spPr>
          <a:xfrm>
            <a:off x="7610383" y="2803380"/>
            <a:ext cx="19331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816 дней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B6977-093A-4AF0-9208-2FFDEA75283E}"/>
              </a:ext>
            </a:extLst>
          </p:cNvPr>
          <p:cNvSpPr txBox="1"/>
          <p:nvPr/>
        </p:nvSpPr>
        <p:spPr>
          <a:xfrm>
            <a:off x="3315811" y="5077720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32 тысячи уроков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66CF-9DF8-4D7E-A8CB-A11E8642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441DBF-B7A1-4C21-85AA-4F0462FC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94" y="0"/>
            <a:ext cx="8914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66CF-9DF8-4D7E-A8CB-A11E8642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9C032C-482D-4D7C-9C30-E2A6EF716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t="7811" r="5756" b="7098"/>
          <a:stretch/>
        </p:blipFill>
        <p:spPr>
          <a:xfrm>
            <a:off x="4528685" y="337349"/>
            <a:ext cx="3549997" cy="2441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58AC13-D36A-4374-BEB1-46792FFE2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6281" r="4393" b="6763"/>
          <a:stretch/>
        </p:blipFill>
        <p:spPr>
          <a:xfrm>
            <a:off x="532659" y="337351"/>
            <a:ext cx="3580661" cy="244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04D502-14A7-498A-B8DD-B9F6F58C3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10287" r="7815" b="11244"/>
          <a:stretch/>
        </p:blipFill>
        <p:spPr>
          <a:xfrm>
            <a:off x="8455440" y="337352"/>
            <a:ext cx="3662755" cy="2441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829F686-E4DB-4152-8746-042508927C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0356" r="6667" b="9256"/>
          <a:stretch/>
        </p:blipFill>
        <p:spPr>
          <a:xfrm>
            <a:off x="447741" y="3817398"/>
            <a:ext cx="3502821" cy="244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FC5C91-CE6A-446E-BDF9-9AABF64034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7508" r="2783" b="4919"/>
          <a:stretch/>
        </p:blipFill>
        <p:spPr>
          <a:xfrm>
            <a:off x="4398303" y="3817398"/>
            <a:ext cx="3549997" cy="244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75C8A8D-1491-4737-A427-D23FE63EA0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10745" r="6472" b="11069"/>
          <a:stretch/>
        </p:blipFill>
        <p:spPr>
          <a:xfrm>
            <a:off x="8455440" y="3817398"/>
            <a:ext cx="3645872" cy="244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91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7AA2D-E51E-4255-9D7C-8F45BEA1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rovozik-chuh-chuh_cMUst4VU">
            <a:hlinkClick r:id="" action="ppaction://media"/>
            <a:extLst>
              <a:ext uri="{FF2B5EF4-FFF2-40B4-BE49-F238E27FC236}">
                <a16:creationId xmlns:a16="http://schemas.microsoft.com/office/drawing/2014/main" id="{90F323D8-D265-4745-91F7-837CCB48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381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CEA1F6-660A-4B86-9D2D-147A5CD40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96" y="85725"/>
            <a:ext cx="9572625" cy="6772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6EF0C-4F6A-4608-AF74-D10D4B962DAC}"/>
              </a:ext>
            </a:extLst>
          </p:cNvPr>
          <p:cNvSpPr txBox="1"/>
          <p:nvPr/>
        </p:nvSpPr>
        <p:spPr>
          <a:xfrm>
            <a:off x="2973017" y="331226"/>
            <a:ext cx="7301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Calibri" panose="020F0502020204030204" pitchFamily="34" charset="0"/>
              </a:rPr>
              <a:t>Станция «Загадочная»</a:t>
            </a:r>
            <a:endParaRPr lang="ru-RU" sz="4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75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80</Words>
  <Application>Microsoft Office PowerPoint</Application>
  <PresentationFormat>Широкоэкранный</PresentationFormat>
  <Paragraphs>19</Paragraphs>
  <Slides>19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раз в первый класс!</dc:title>
  <dc:creator>Евгения Коваленко</dc:creator>
  <cp:lastModifiedBy>Евгения Коваленко</cp:lastModifiedBy>
  <cp:revision>8</cp:revision>
  <dcterms:created xsi:type="dcterms:W3CDTF">2020-08-31T18:54:16Z</dcterms:created>
  <dcterms:modified xsi:type="dcterms:W3CDTF">2020-08-31T20:17:25Z</dcterms:modified>
</cp:coreProperties>
</file>