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61" r:id="rId4"/>
    <p:sldId id="257" r:id="rId5"/>
    <p:sldId id="260" r:id="rId6"/>
    <p:sldId id="262" r:id="rId7"/>
    <p:sldId id="263" r:id="rId8"/>
    <p:sldId id="265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66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C4BA-09D9-48BD-873A-63CAB51D618D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2C6B-938C-44E2-BA84-CB8A6BA5C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C4BA-09D9-48BD-873A-63CAB51D618D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2C6B-938C-44E2-BA84-CB8A6BA5C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C4BA-09D9-48BD-873A-63CAB51D618D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2C6B-938C-44E2-BA84-CB8A6BA5CC9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C4BA-09D9-48BD-873A-63CAB51D618D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2C6B-938C-44E2-BA84-CB8A6BA5CC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C4BA-09D9-48BD-873A-63CAB51D618D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2C6B-938C-44E2-BA84-CB8A6BA5C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C4BA-09D9-48BD-873A-63CAB51D618D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2C6B-938C-44E2-BA84-CB8A6BA5CC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C4BA-09D9-48BD-873A-63CAB51D618D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2C6B-938C-44E2-BA84-CB8A6BA5C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C4BA-09D9-48BD-873A-63CAB51D618D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2C6B-938C-44E2-BA84-CB8A6BA5C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C4BA-09D9-48BD-873A-63CAB51D618D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2C6B-938C-44E2-BA84-CB8A6BA5C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C4BA-09D9-48BD-873A-63CAB51D618D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2C6B-938C-44E2-BA84-CB8A6BA5CC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C4BA-09D9-48BD-873A-63CAB51D618D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2C6B-938C-44E2-BA84-CB8A6BA5CC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5B8C4BA-09D9-48BD-873A-63CAB51D618D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EAD2C6B-938C-44E2-BA84-CB8A6BA5CC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3040361"/>
          </a:xfrm>
        </p:spPr>
        <p:txBody>
          <a:bodyPr>
            <a:normAutofit fontScale="47500" lnSpcReduction="20000"/>
          </a:bodyPr>
          <a:lstStyle/>
          <a:p>
            <a:r>
              <a:rPr lang="ru-RU" sz="12600" i="1" dirty="0" err="1">
                <a:solidFill>
                  <a:srgbClr val="002060"/>
                </a:solidFill>
              </a:rPr>
              <a:t>Лэпбук</a:t>
            </a:r>
            <a:r>
              <a:rPr lang="ru-RU" sz="12600" i="1" dirty="0">
                <a:solidFill>
                  <a:srgbClr val="002060"/>
                </a:solidFill>
              </a:rPr>
              <a:t> </a:t>
            </a:r>
            <a:endParaRPr lang="ru-RU" sz="12600" i="1" dirty="0" smtClean="0">
              <a:solidFill>
                <a:srgbClr val="002060"/>
              </a:solidFill>
            </a:endParaRPr>
          </a:p>
          <a:p>
            <a:r>
              <a:rPr lang="ru-RU" sz="12600" i="1" dirty="0" smtClean="0">
                <a:solidFill>
                  <a:srgbClr val="002060"/>
                </a:solidFill>
              </a:rPr>
              <a:t>«</a:t>
            </a:r>
            <a:r>
              <a:rPr lang="ru-RU" sz="12600" i="1" dirty="0">
                <a:solidFill>
                  <a:srgbClr val="002060"/>
                </a:solidFill>
              </a:rPr>
              <a:t>Эмоции и речь</a:t>
            </a:r>
            <a:r>
              <a:rPr lang="ru-RU" sz="12600" i="1" dirty="0" smtClean="0">
                <a:solidFill>
                  <a:srgbClr val="002060"/>
                </a:solidFill>
              </a:rPr>
              <a:t>»</a:t>
            </a:r>
          </a:p>
          <a:p>
            <a:endParaRPr lang="ru-RU" sz="4800" dirty="0">
              <a:solidFill>
                <a:srgbClr val="FF0000"/>
              </a:solidFill>
            </a:endParaRPr>
          </a:p>
          <a:p>
            <a:r>
              <a:rPr lang="ru-RU" sz="4800" dirty="0">
                <a:solidFill>
                  <a:srgbClr val="002060"/>
                </a:solidFill>
              </a:rPr>
              <a:t>п</a:t>
            </a:r>
            <a:r>
              <a:rPr lang="ru-RU" sz="4800" dirty="0" smtClean="0">
                <a:solidFill>
                  <a:srgbClr val="002060"/>
                </a:solidFill>
              </a:rPr>
              <a:t>одготовили: Капельман О.Ю.-педагог-психолог</a:t>
            </a:r>
          </a:p>
          <a:p>
            <a:r>
              <a:rPr lang="ru-RU" sz="4800" dirty="0" smtClean="0">
                <a:solidFill>
                  <a:srgbClr val="002060"/>
                </a:solidFill>
              </a:rPr>
              <a:t>                         Горбунова Т.А.- учитель-логопед</a:t>
            </a:r>
            <a:endParaRPr lang="ru-RU" sz="48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2050" name="Picture 2" descr="C:\Users\1\Desktop\фото лэпбука Эмоции и речь\f4c7f6bfca81bc01a0a965a2187b8972.jp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12" b="11256"/>
          <a:stretch/>
        </p:blipFill>
        <p:spPr bwMode="auto">
          <a:xfrm>
            <a:off x="539552" y="764704"/>
            <a:ext cx="2304256" cy="198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фото лэпбука Эмоции и речь\smiley-png-5a374f66783272.82083862151357424649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81" r="16546"/>
          <a:stretch/>
        </p:blipFill>
        <p:spPr bwMode="auto">
          <a:xfrm>
            <a:off x="5148064" y="4869160"/>
            <a:ext cx="1872208" cy="184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7919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фото лэпбука Эмоции и речь\53058_760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13309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31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3000">
        <p14:doors dir="vert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21138564">
            <a:off x="571278" y="683128"/>
            <a:ext cx="3456384" cy="178263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+mn-lt"/>
              </a:rPr>
              <a:t>Игра «Сосчитай колобков»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+mn-lt"/>
              </a:rPr>
            </a:b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051" name="Picture 3" descr="C:\Users\1\Desktop\фото лэпбука Эмоции и речь\1\1 (640x48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6672"/>
            <a:ext cx="4680181" cy="3510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 descr="E:\фото лэпбука\фото лэпбука\IMG_20210310_1612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14954"/>
            <a:ext cx="4680520" cy="3510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5652120" y="4941168"/>
            <a:ext cx="32400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Один веселый колобок, два веселых, пять веселых колобков..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0034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44413" y="692696"/>
            <a:ext cx="3826768" cy="16505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002060"/>
                </a:solidFill>
              </a:rPr>
              <a:t>Эмоциональное и речевое развитие детей с помощью </a:t>
            </a:r>
            <a:r>
              <a:rPr lang="ru-RU" sz="4000" b="1" dirty="0" err="1" smtClean="0">
                <a:solidFill>
                  <a:srgbClr val="002060"/>
                </a:solidFill>
              </a:rPr>
              <a:t>Лэпбука</a:t>
            </a:r>
            <a:r>
              <a:rPr lang="ru-RU" sz="4000" b="1" dirty="0" smtClean="0">
                <a:solidFill>
                  <a:srgbClr val="002060"/>
                </a:solidFill>
              </a:rPr>
              <a:t>...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1895">
            <a:off x="260578" y="706428"/>
            <a:ext cx="4452761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3" descr="C:\Users\1\Desktop\каа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74783">
            <a:off x="3697018" y="3496670"/>
            <a:ext cx="4343197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590787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45224" y="827414"/>
            <a:ext cx="3250704" cy="125272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Игры и упражнения с целью привлечения внимания детей..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E:\фото лэпбука\фото лэпбука\IMG_20210310_1613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52548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E:\фото лэпбука\фото лэпбука\IMG_20210310_1613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61668">
            <a:off x="201052" y="539629"/>
            <a:ext cx="4608512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412840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871147"/>
            <a:ext cx="3538736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2060"/>
                </a:solidFill>
              </a:rPr>
              <a:t>Игра </a:t>
            </a:r>
            <a:r>
              <a:rPr lang="ru-RU" b="1" dirty="0">
                <a:solidFill>
                  <a:srgbClr val="002060"/>
                </a:solidFill>
              </a:rPr>
              <a:t>"Найди пару"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3" name="Picture 3" descr="C:\Users\1\Desktop\фото лэпбука Эмоции и речь\1\51b50a69-01e2-48ee-b71f-8dfc535c2edb (640x48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7685">
            <a:off x="4319396" y="364888"/>
            <a:ext cx="4392149" cy="3294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C:\Users\1\Desktop\фото лэпбука Эмоции и речь\1\967b7257-320f-465b-9add-7044a372a160 (640x48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30501"/>
            <a:ext cx="4248472" cy="3186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Стрелка вниз 3"/>
          <p:cNvSpPr/>
          <p:nvPr/>
        </p:nvSpPr>
        <p:spPr>
          <a:xfrm rot="6583240">
            <a:off x="3791842" y="189818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3916384"/>
            <a:ext cx="316835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b="1" dirty="0">
                <a:solidFill>
                  <a:srgbClr val="002060"/>
                </a:solidFill>
              </a:rPr>
              <a:t>Игра «Театр эмоций</a:t>
            </a:r>
            <a:r>
              <a:rPr lang="ru-RU" sz="2800" b="1" dirty="0" smtClean="0">
                <a:solidFill>
                  <a:srgbClr val="002060"/>
                </a:solidFill>
              </a:rPr>
              <a:t>»</a:t>
            </a:r>
          </a:p>
          <a:p>
            <a:endParaRPr lang="ru-RU" sz="2800" b="1" dirty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…Превращаем злость в радость…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 rot="16755802">
            <a:off x="4781991" y="401656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3604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60032" y="338328"/>
            <a:ext cx="3826768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2060"/>
                </a:solidFill>
              </a:rPr>
              <a:t>Игра </a:t>
            </a:r>
            <a:r>
              <a:rPr lang="ru-RU" b="1" dirty="0">
                <a:solidFill>
                  <a:srgbClr val="002060"/>
                </a:solidFill>
              </a:rPr>
              <a:t>«Звуковая  клавиатура»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1\Desktop\фото лэпбука Эмоции и речь\1\70aecfa5-4bdc-4448-b509-2868f97a07a5 (640x48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643" y="620688"/>
            <a:ext cx="4248472" cy="3186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 descr="C:\Users\1\Desktop\фото лэпбука Эмоции и речь\1\3a0c5707-6adc-4a4d-a559-fa1637c4ff59 (640x48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5" y="3140968"/>
            <a:ext cx="4488160" cy="3366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611560" y="4408529"/>
            <a:ext cx="32528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…</a:t>
            </a:r>
            <a:r>
              <a:rPr lang="ru-RU" sz="2400" b="1" dirty="0" err="1" smtClean="0">
                <a:solidFill>
                  <a:srgbClr val="002060"/>
                </a:solidFill>
              </a:rPr>
              <a:t>Пропеваем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гласные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звуки- а...о…у.…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5844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60032" y="338328"/>
            <a:ext cx="3826768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2060"/>
                </a:solidFill>
              </a:rPr>
              <a:t>Игра </a:t>
            </a:r>
            <a:r>
              <a:rPr lang="ru-RU" b="1" dirty="0">
                <a:solidFill>
                  <a:srgbClr val="002060"/>
                </a:solidFill>
              </a:rPr>
              <a:t>"Встреча эмоций"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171" name="Picture 3" descr="C:\Users\1\Desktop\фото лэпбука Эмоции и речь\1\a08526f3-8eee-4bd9-8c54-bc48c1127cfc (640x48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12976"/>
            <a:ext cx="4344144" cy="3258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2" name="Picture 4" descr="C:\Users\1\Desktop\фото лэпбука Эмоции и речь\1\d1556b3b-6cfe-4aaf-ad2b-1a73f7976ca9 (640x48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169" y="548680"/>
            <a:ext cx="4128459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323529" y="4608696"/>
            <a:ext cx="38884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…Дети разыгрывают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сценку с помощью </a:t>
            </a:r>
            <a:r>
              <a:rPr lang="ru-RU" sz="2800" b="1" dirty="0" smtClean="0">
                <a:solidFill>
                  <a:srgbClr val="002060"/>
                </a:solidFill>
              </a:rPr>
              <a:t>диалога…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792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764705"/>
            <a:ext cx="3096343" cy="936104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Игра </a:t>
            </a:r>
            <a:r>
              <a:rPr lang="ru-RU" sz="3200" b="1" dirty="0" smtClean="0">
                <a:solidFill>
                  <a:srgbClr val="002060"/>
                </a:solidFill>
              </a:rPr>
              <a:t>“Разрезные картинки”</a:t>
            </a:r>
            <a:endParaRPr lang="ru-RU" sz="32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9220" name="Picture 4" descr="C:\Users\1\Desktop\фото лэпбука Эмоции и речь\1\c1aff257-60c6-4496-9e96-12bd8195ec64 (640x48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7" y="3140968"/>
            <a:ext cx="4320141" cy="3240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3" descr="C:\Users\1\Desktop\фото лэпбука Эмоции и речь\1\b6907e38-17f2-4538-8d46-a0b3a7a45183 (640x48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66682"/>
            <a:ext cx="4392488" cy="3294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323529" y="1628800"/>
            <a:ext cx="37938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Дети собирают лицо человека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из </a:t>
            </a:r>
            <a:r>
              <a:rPr lang="ru-RU" sz="2000" b="1" dirty="0">
                <a:solidFill>
                  <a:srgbClr val="002060"/>
                </a:solidFill>
              </a:rPr>
              <a:t>частей с разными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эмоциональными </a:t>
            </a:r>
            <a:r>
              <a:rPr lang="ru-RU" sz="2000" b="1" dirty="0">
                <a:solidFill>
                  <a:srgbClr val="002060"/>
                </a:solidFill>
              </a:rPr>
              <a:t>состояниями.</a:t>
            </a:r>
          </a:p>
        </p:txBody>
      </p:sp>
      <p:sp>
        <p:nvSpPr>
          <p:cNvPr id="5" name="Стрелка вниз 4"/>
          <p:cNvSpPr/>
          <p:nvPr/>
        </p:nvSpPr>
        <p:spPr>
          <a:xfrm rot="17423865">
            <a:off x="3707904" y="264446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4430882"/>
            <a:ext cx="30243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         Игра </a:t>
            </a: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«Нарисуй 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эмоцию»</a:t>
            </a:r>
            <a:endParaRPr lang="ru-RU" sz="2800" dirty="0">
              <a:solidFill>
                <a:srgbClr val="00206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1852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Игра </a:t>
            </a:r>
            <a:r>
              <a:rPr lang="ru-RU" sz="3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«Я-МЫ» или «Противоположности»</a:t>
            </a:r>
            <a:r>
              <a:rPr lang="ru-RU" sz="4000" dirty="0">
                <a:latin typeface="Calibri"/>
                <a:ea typeface="Times New Roman"/>
                <a:cs typeface="Times New Roman"/>
              </a:rPr>
              <a:t/>
            </a:r>
            <a:br>
              <a:rPr lang="ru-RU" sz="4000" dirty="0">
                <a:latin typeface="Calibri"/>
                <a:ea typeface="Times New Roman"/>
                <a:cs typeface="Times New Roman"/>
              </a:rPr>
            </a:br>
            <a:r>
              <a:rPr lang="ru-RU" sz="4000" dirty="0" smtClean="0">
                <a:latin typeface="Calibri"/>
                <a:ea typeface="Times New Roman"/>
                <a:cs typeface="Times New Roman"/>
              </a:rPr>
              <a:t/>
            </a:r>
            <a:br>
              <a:rPr lang="ru-RU" sz="4000" dirty="0" smtClean="0">
                <a:latin typeface="Calibri"/>
                <a:ea typeface="Times New Roman"/>
                <a:cs typeface="Times New Roman"/>
              </a:rPr>
            </a:br>
            <a:endParaRPr lang="ru-RU" sz="2700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1\Desktop\фото лэпбука Эмоции и речь\1\3ef95964-9392-41df-af21-d99cc50f9520 (640x48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5736299" cy="4302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971600" y="5733256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Я….(веселый, веселая),  МЫ…. (веселые). </a:t>
            </a:r>
            <a:endParaRPr lang="ru-RU" sz="2800" b="1" dirty="0"/>
          </a:p>
        </p:txBody>
      </p:sp>
      <p:pic>
        <p:nvPicPr>
          <p:cNvPr id="5" name="Picture 2" descr="C:\Users\1\Desktop\фото лэпбука Эмоции и речь\1\3ef95964-9392-41df-af21-d99cc50f9520 (640x48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285860"/>
            <a:ext cx="5736299" cy="4302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289703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700</TotalTime>
  <Words>92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Слайд 1</vt:lpstr>
      <vt:lpstr>Игра «Сосчитай колобков»  </vt:lpstr>
      <vt:lpstr> Эмоциональное и речевое развитие детей с помощью Лэпбука...</vt:lpstr>
      <vt:lpstr>Игры и упражнения с целью привлечения внимания детей..</vt:lpstr>
      <vt:lpstr> Игра "Найди пару" </vt:lpstr>
      <vt:lpstr>   Игра «Звуковая  клавиатура» </vt:lpstr>
      <vt:lpstr>   Игра "Встреча эмоций" </vt:lpstr>
      <vt:lpstr>Слайд 8</vt:lpstr>
      <vt:lpstr> Игра «Я-МЫ» или «Противоположности»  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Gorbunov</cp:lastModifiedBy>
  <cp:revision>17</cp:revision>
  <dcterms:created xsi:type="dcterms:W3CDTF">2021-03-11T05:26:52Z</dcterms:created>
  <dcterms:modified xsi:type="dcterms:W3CDTF">2021-05-25T17:19:47Z</dcterms:modified>
</cp:coreProperties>
</file>