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7" r:id="rId4"/>
    <p:sldId id="259" r:id="rId5"/>
    <p:sldId id="270" r:id="rId6"/>
    <p:sldId id="260" r:id="rId7"/>
    <p:sldId id="269" r:id="rId8"/>
    <p:sldId id="267" r:id="rId9"/>
    <p:sldId id="266" r:id="rId10"/>
    <p:sldId id="262" r:id="rId11"/>
    <p:sldId id="265" r:id="rId12"/>
    <p:sldId id="264" r:id="rId13"/>
    <p:sldId id="26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145BE-CA90-43A4-8CB1-0D2A49F10C45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779C-D9D6-45A0-9E93-E393BB0F5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4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779C-D9D6-45A0-9E93-E393BB0F50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5400600" cy="15841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Мастер – класс, приуроченных</a:t>
            </a:r>
            <a:b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к 175-летию со дня </a:t>
            </a:r>
            <a: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открытия </a:t>
            </a:r>
            <a:r>
              <a:rPr lang="ru-RU" sz="2000" b="1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историко-архитектурного комплекса «Караван-Сарай»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22879" r="10757" b="6616"/>
          <a:stretch/>
        </p:blipFill>
        <p:spPr bwMode="auto">
          <a:xfrm>
            <a:off x="1691680" y="2132856"/>
            <a:ext cx="5328592" cy="32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3988" y="577013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Подготовила и провела: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Николаева Н.В.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1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Наталья\Desktop\для конкурса\IMG_20210922_18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6408712" cy="390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просушки заготовки наступает время прорисовки контуров изображения. Также, используя цветные акриловые краски и губку, можно создать размытые края. Для этого промокающими движениями краска губкой наносится на нужные 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Наталья\Desktop\для конкурса\IMG-20210920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376264" cy="305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6" y="2204864"/>
            <a:ext cx="2396040" cy="305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907704" y="40466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Декупаж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деревянных шкатулок – это самый расчетливый способ тренировки как для новичков, так и опытных умельцев. Для этого требуется минимум навыков, средств и времени. Но даже такой бюджетный вариант способен поразить всех ваших близких.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Наталья\Desktop\для конкурса\IMG-20210920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8784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Наталья\Desktop\для конкурса\IMG-20210920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28784"/>
            <a:ext cx="2818006" cy="361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После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того как вы завершили работу и шкатулка просохла, нужно нанести тонкий слой лака по всей поверхности шкатулки, можно добавить дополнительное украшение. У вас получилась шкатулка в стиле декупаж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0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5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Наталья\Desktop\для конкурса\IMG-20210924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5151"/>
          <a:stretch/>
        </p:blipFill>
        <p:spPr bwMode="auto">
          <a:xfrm>
            <a:off x="2195736" y="2420888"/>
            <a:ext cx="6261185" cy="3383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36706" y="332656"/>
            <a:ext cx="6711757" cy="227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/>
                <a:ea typeface="Calibri"/>
                <a:cs typeface="Times New Roman"/>
              </a:rPr>
              <a:t>   Хочу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показать работы, которые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родились на нашем занятии. Потрудились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мы очень даже эффективно, поделки получились разные, по своему вкусу и пожеланию.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главное – творите, экспериментируйте! У вас обязательно получатся настоящие шедевры. Подходите к любому начинанию с энтузиазмом и решительностью. И пусть ваши изделия, преображенные с помощью декупажа, радуют своей красотой и вас, и окружающих.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0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5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404617"/>
            <a:ext cx="5886400" cy="173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1.Бойко Е.А. Декупаж. 100 лучших идей [Текст] / Е.А. Бойко. - М.: АСТ: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Астрель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2010. - 128 с.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2.Все 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декупаже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Техники и изделия [Текст]. - М.: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Ниола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-Пресс, 2011.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268760"/>
            <a:ext cx="307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8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5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7344816" cy="519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занятия: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 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Формировать новые знания о технике декоративно-прикладного творчества «Декупаж», необходимых материалах, инструментах.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1.Овладеть основными техническими приемами декупажирования.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2.Развить способность анализировать и преобразовывать окружающую действительность, вырабатывать собственные взгляды на окружающий мир, пробуждать любознательность в области декоративно-прикладного искусства, технической эстетики, архитектуры, развивать смекалку, изобретательность.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3.Воспитать художественный вкус и творческое отношение к работе, настойчивость в достижении цели, аккуратность, бережливость, сознательное выполнение правил безопасности при работе с режущими, колющими предметами.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8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ья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конкурс\IMG_20210922_154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92" y="2420889"/>
            <a:ext cx="6445250" cy="308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92" y="476672"/>
            <a:ext cx="666115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2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23" y="1812131"/>
            <a:ext cx="5438031" cy="323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123728" y="476672"/>
            <a:ext cx="677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Сегодня мы будем выполнять декупаж тарелок, разделочных досок 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еревянной шкатулки. Такой вариант украшения под силу всем, в том числе и новичкам в этом деле.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0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30480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3616"/>
            <a:ext cx="30972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 выполнении декупажа тарелок  сначала выберем тарелку. Она может быть из керамики или стеклянная, с небольшими изгибами.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Наталья\Desktop\для конкурса\IMG-20210917-WA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694" b="25949"/>
          <a:stretch/>
        </p:blipFill>
        <p:spPr bwMode="auto">
          <a:xfrm>
            <a:off x="1987956" y="2420888"/>
            <a:ext cx="2736304" cy="238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Наталья\Desktop\для конкурса\IMG-20210917-WA0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4141" b="19550"/>
          <a:stretch/>
        </p:blipFill>
        <p:spPr bwMode="auto">
          <a:xfrm>
            <a:off x="5157192" y="2420888"/>
            <a:ext cx="3130606" cy="238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629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008" y="980728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Современная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техника росписи мебели, посуды такого плана все больше растет. Вещи, оформленные своими руками, выглядят стильно и эстетично.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33829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84" y="2924944"/>
            <a:ext cx="3060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692696"/>
            <a:ext cx="6208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картинки для разделочной доски можно использовать любые картинки. Мы же возьмем картинки «Караван – Сарая». Так как наш мастер – класс посвящён 175-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историко – архитектурного комплекса «Караван –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Сарай».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Наталья\Desktop\для конкурса\IMG-20210920-WA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-11852" r="11616" b="11852"/>
          <a:stretch/>
        </p:blipFill>
        <p:spPr bwMode="auto">
          <a:xfrm>
            <a:off x="2125611" y="2420888"/>
            <a:ext cx="3240361" cy="277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Наталья\Desktop\для конкурса\IMG-20210920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8372"/>
            <a:ext cx="2520280" cy="2540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123728" y="71496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новичков подойдет сухой метод: подготовленный фрагмент прикладывается к доске и с помощью кисти, смоченной в клеевом растворе, начинает аккуратно приклеиваться. Торопиться при этом не следует, чтобы не порвать салфетку.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Наталья\Desktop\для конкурса\IMG-20210917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316835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Наталья\Desktop\для конкурса\IMG-20210920-WA0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9" t="-6119" r="10706" b="19790"/>
          <a:stretch/>
        </p:blipFill>
        <p:spPr bwMode="auto">
          <a:xfrm>
            <a:off x="5292080" y="2564905"/>
            <a:ext cx="3422803" cy="248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pfbeausanspro-light"/>
              </a:rPr>
              <a:t> 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Декупаж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– увлекательное занятие, не требующее особых талантов. С его помощью можно 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украсить все что угодно. Красивая тарелка, разделочная доска  </a:t>
            </a:r>
            <a:r>
              <a:rPr lang="ru-RU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оформленная со вкусом и фантазией, может стать 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эксклюзивным подарком.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</TotalTime>
  <Words>430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Мастер – класс, приуроченных  к 175-летию со дня  открытия историко-архитектурного комплекса «Караван-Сарай»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класс, приуроченных  к 175-летию со дня  открытия историко-архитектурного комплекса «Караван-Сарай»</dc:title>
  <dc:creator>Наталья</dc:creator>
  <cp:lastModifiedBy>Наталья</cp:lastModifiedBy>
  <cp:revision>18</cp:revision>
  <dcterms:created xsi:type="dcterms:W3CDTF">2021-11-12T16:04:58Z</dcterms:created>
  <dcterms:modified xsi:type="dcterms:W3CDTF">2021-11-13T09:13:14Z</dcterms:modified>
</cp:coreProperties>
</file>