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</p:sldMasterIdLst>
  <p:sldIdLst>
    <p:sldId id="256" r:id="rId4"/>
    <p:sldId id="257" r:id="rId5"/>
    <p:sldId id="258" r:id="rId6"/>
    <p:sldId id="259" r:id="rId7"/>
    <p:sldId id="265" r:id="rId8"/>
    <p:sldId id="266" r:id="rId9"/>
    <p:sldId id="267" r:id="rId10"/>
    <p:sldId id="279" r:id="rId11"/>
    <p:sldId id="280" r:id="rId12"/>
    <p:sldId id="276" r:id="rId13"/>
    <p:sldId id="277" r:id="rId14"/>
    <p:sldId id="268" r:id="rId15"/>
    <p:sldId id="269" r:id="rId16"/>
    <p:sldId id="270" r:id="rId17"/>
    <p:sldId id="271" r:id="rId18"/>
    <p:sldId id="272" r:id="rId19"/>
    <p:sldId id="27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3333CC"/>
    <a:srgbClr val="99CC00"/>
    <a:srgbClr val="CC3300"/>
    <a:srgbClr val="00863D"/>
    <a:srgbClr val="741D0E"/>
    <a:srgbClr val="660033"/>
    <a:srgbClr val="00CC00"/>
    <a:srgbClr val="005426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68C23F-734C-4505-9DD1-2C1E88A7F0C4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8FCE86-2A94-455E-9FFF-C20A2222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9000"/>
                    </a14:imgEffect>
                    <a14:imgEffect>
                      <a14:colorTemperature colorTemp="1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785926"/>
            <a:ext cx="6722504" cy="2470426"/>
          </a:xfrm>
        </p:spPr>
        <p:txBody>
          <a:bodyPr>
            <a:normAutofit/>
          </a:bodyPr>
          <a:lstStyle/>
          <a:p>
            <a:pPr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7200" b="1" kern="1800" dirty="0" smtClean="0">
                <a:solidFill>
                  <a:srgbClr val="3333CC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"</a:t>
            </a:r>
            <a:r>
              <a:rPr lang="ru-RU" sz="9600" b="1" kern="1800" dirty="0" smtClean="0">
                <a:solidFill>
                  <a:srgbClr val="3333CC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Знатоки</a:t>
            </a:r>
            <a:br>
              <a:rPr lang="ru-RU" sz="9600" b="1" kern="1800" dirty="0" smtClean="0">
                <a:solidFill>
                  <a:srgbClr val="3333CC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9600" kern="1800" dirty="0">
                <a:solidFill>
                  <a:srgbClr val="3333CC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9600" kern="1800" dirty="0">
                <a:solidFill>
                  <a:srgbClr val="3333CC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9600" kern="1800" dirty="0" smtClean="0">
                <a:solidFill>
                  <a:srgbClr val="3333CC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9600" kern="1800" dirty="0" smtClean="0">
                <a:solidFill>
                  <a:srgbClr val="3333CC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9600" b="1" kern="1800" dirty="0" smtClean="0">
                <a:solidFill>
                  <a:srgbClr val="3333CC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 		спорта"</a:t>
            </a:r>
            <a:r>
              <a:rPr lang="ru-RU" sz="9600" dirty="0">
                <a:solidFill>
                  <a:srgbClr val="3333CC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9600" dirty="0">
                <a:solidFill>
                  <a:srgbClr val="3333CC"/>
                </a:solidFill>
                <a:latin typeface="Monotype Corsiva" pitchFamily="66" charset="0"/>
                <a:ea typeface="Calibri"/>
                <a:cs typeface="Times New Roman"/>
              </a:rPr>
            </a:br>
            <a:endParaRPr lang="ru-RU" sz="9600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40465"/>
            <a:ext cx="79928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err="1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Брейн</a:t>
            </a:r>
            <a:r>
              <a:rPr lang="ru-RU" sz="8800" b="1" cap="none" spc="300" dirty="0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–ринг</a:t>
            </a:r>
            <a:endParaRPr lang="ru-RU" sz="8800" b="1" cap="none" spc="300" dirty="0">
              <a:ln w="28575" cmpd="sng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8488" y="4071942"/>
            <a:ext cx="7999792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Интеллектуальная игра по физической культуре.</a:t>
            </a:r>
          </a:p>
          <a:p>
            <a:pPr algn="ctr"/>
            <a:endParaRPr lang="ru-RU" sz="2800" b="1" dirty="0" smtClean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2800" b="1" cap="none" spc="0" dirty="0" smtClean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r"/>
            <a:r>
              <a:rPr lang="ru-RU" sz="2000" b="1" i="1" dirty="0" smtClean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Кузнецова </a:t>
            </a:r>
            <a:r>
              <a:rPr lang="ru-RU" sz="2000" b="1" i="1" smtClean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Елена И</a:t>
            </a:r>
            <a:r>
              <a:rPr lang="ru-RU" sz="2000" b="1" i="1" smtClean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горевна</a:t>
            </a:r>
            <a:endParaRPr lang="ru-RU" sz="2000" b="1" i="1" dirty="0" smtClean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r"/>
            <a:r>
              <a:rPr lang="ru-RU" sz="2000" b="1" i="1" cap="none" spc="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МОУ СОШ № 14 г.Твери</a:t>
            </a:r>
            <a:endParaRPr lang="ru-RU" sz="2000" b="1" i="1" cap="none" spc="0" dirty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7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1645253"/>
              </p:ext>
            </p:extLst>
          </p:nvPr>
        </p:nvGraphicFramePr>
        <p:xfrm>
          <a:off x="611558" y="836710"/>
          <a:ext cx="7992892" cy="554461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87624"/>
                <a:gridCol w="887624"/>
                <a:gridCol w="888693"/>
                <a:gridCol w="887624"/>
                <a:gridCol w="888693"/>
                <a:gridCol w="887624"/>
                <a:gridCol w="888693"/>
                <a:gridCol w="887624"/>
                <a:gridCol w="888693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Б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Б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Ш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Б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С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Д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М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П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Л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Ё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Л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Е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Ь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Ш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В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Т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Ь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Е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У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Ж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В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Д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Ь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72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Найдите в данной таблице виды спорта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9945649"/>
              </p:ext>
            </p:extLst>
          </p:nvPr>
        </p:nvGraphicFramePr>
        <p:xfrm>
          <a:off x="611556" y="908720"/>
          <a:ext cx="7992892" cy="547260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87624"/>
                <a:gridCol w="912581"/>
                <a:gridCol w="863736"/>
                <a:gridCol w="887624"/>
                <a:gridCol w="888693"/>
                <a:gridCol w="887624"/>
                <a:gridCol w="888693"/>
                <a:gridCol w="887624"/>
                <a:gridCol w="888693"/>
              </a:tblGrid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М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П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Ё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Ш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У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Ж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78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12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60093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Найдите отличия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333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6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2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madora1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81701"/>
            <a:ext cx="1143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madora1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33056"/>
            <a:ext cx="1143000" cy="1685925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mg.lookmytrips.com/images/look5pig/big-58553ee2ff9367278505635a-586b75293b7c7-1c6mt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785794"/>
            <a:ext cx="4286280" cy="570432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000628" y="3929066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57884" y="4071942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57818" y="5072074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14678" y="4214818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57488" y="5929330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14744" y="5929330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5643578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6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3"/>
            <a:ext cx="63579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rgbClr val="00863D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4 ЭТАП</a:t>
            </a:r>
            <a:endParaRPr lang="ru-RU" sz="8800" b="1" dirty="0">
              <a:ln w="38100" cmpd="sng">
                <a:solidFill>
                  <a:srgbClr val="00863D"/>
                </a:solidFill>
                <a:prstDash val="solid"/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7" y="2214555"/>
            <a:ext cx="707236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ln w="38100" cmpd="sng">
                  <a:solidFill>
                    <a:srgbClr val="CC33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Блиц-турнир</a:t>
            </a:r>
            <a:r>
              <a:rPr lang="ru-RU" sz="6000" b="1" dirty="0" smtClean="0">
                <a:ln w="38100" cmpd="sng">
                  <a:solidFill>
                    <a:srgbClr val="CC33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для капитанов команд</a:t>
            </a:r>
          </a:p>
          <a:p>
            <a:pPr algn="ctr"/>
            <a:r>
              <a:rPr lang="ru-RU" sz="3200" b="1" dirty="0" smtClean="0">
                <a:ln w="38100" cmpd="sng">
                  <a:solidFill>
                    <a:srgbClr val="CC33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(10 минут)</a:t>
            </a:r>
            <a:endParaRPr lang="ru-RU" sz="3200" b="1" dirty="0">
              <a:ln w="38100" cmpd="sng">
                <a:solidFill>
                  <a:srgbClr val="CC33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679"/>
            <a:ext cx="7028928" cy="66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500042"/>
            <a:ext cx="87868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На какие части (временные отрезки) делятся матчи в </a:t>
            </a:r>
            <a:r>
              <a:rPr lang="ru-RU" sz="2400" b="1" dirty="0" smtClean="0"/>
              <a:t>теннисе?</a:t>
            </a:r>
            <a:endParaRPr lang="ru-RU" sz="2400" b="1" dirty="0"/>
          </a:p>
          <a:p>
            <a:r>
              <a:rPr lang="ru-RU" sz="2400" b="1" dirty="0"/>
              <a:t>2. Сколько игроков должно быть в баскетболе? </a:t>
            </a:r>
            <a:endParaRPr lang="ru-RU" sz="2400" b="1" dirty="0" smtClean="0"/>
          </a:p>
          <a:p>
            <a:r>
              <a:rPr lang="ru-RU" sz="2400" b="1" dirty="0" smtClean="0"/>
              <a:t>3</a:t>
            </a:r>
            <a:r>
              <a:rPr lang="ru-RU" sz="2400" b="1" dirty="0"/>
              <a:t>. </a:t>
            </a:r>
            <a:r>
              <a:rPr lang="ru-RU" sz="2400" b="1" dirty="0" smtClean="0"/>
              <a:t>Как называется бегун </a:t>
            </a:r>
            <a:r>
              <a:rPr lang="ru-RU" sz="2400" b="1" dirty="0"/>
              <a:t>на короткие дистанции? </a:t>
            </a:r>
            <a:endParaRPr lang="ru-RU" sz="2400" b="1" dirty="0" smtClean="0"/>
          </a:p>
          <a:p>
            <a:r>
              <a:rPr lang="ru-RU" sz="2400" b="1" dirty="0" smtClean="0"/>
              <a:t>4</a:t>
            </a:r>
            <a:r>
              <a:rPr lang="ru-RU" sz="2400" b="1" dirty="0"/>
              <a:t>. </a:t>
            </a:r>
            <a:r>
              <a:rPr lang="ru-RU" sz="2400" b="1" dirty="0" smtClean="0"/>
              <a:t>Каков </a:t>
            </a:r>
            <a:r>
              <a:rPr lang="ru-RU" sz="2400" b="1" dirty="0"/>
              <a:t>вес гранаты для девушек? </a:t>
            </a:r>
            <a:endParaRPr lang="ru-RU" sz="2400" b="1" dirty="0" smtClean="0"/>
          </a:p>
          <a:p>
            <a:r>
              <a:rPr lang="ru-RU" sz="2400" b="1" dirty="0" smtClean="0"/>
              <a:t>5</a:t>
            </a:r>
            <a:r>
              <a:rPr lang="ru-RU" sz="2400" b="1" dirty="0"/>
              <a:t>. Как называется борьба на руках? </a:t>
            </a:r>
            <a:endParaRPr lang="ru-RU" sz="2400" b="1" dirty="0" smtClean="0"/>
          </a:p>
          <a:p>
            <a:r>
              <a:rPr lang="ru-RU" sz="2400" b="1" dirty="0" smtClean="0"/>
              <a:t>6</a:t>
            </a:r>
            <a:r>
              <a:rPr lang="ru-RU" sz="2400" b="1" dirty="0"/>
              <a:t>. Назовите в какой игре пользуются самым тяжелым мячом? </a:t>
            </a:r>
          </a:p>
          <a:p>
            <a:r>
              <a:rPr lang="ru-RU" sz="2400" b="1" dirty="0"/>
              <a:t>7. Как часто проводятся Олимпийские </a:t>
            </a:r>
            <a:r>
              <a:rPr lang="ru-RU" sz="2400" b="1" dirty="0" smtClean="0"/>
              <a:t>игры?</a:t>
            </a:r>
          </a:p>
          <a:p>
            <a:r>
              <a:rPr lang="ru-RU" sz="2400" b="1" dirty="0" smtClean="0"/>
              <a:t>8</a:t>
            </a:r>
            <a:r>
              <a:rPr lang="ru-RU" sz="2400" b="1" dirty="0"/>
              <a:t>. Как называется строй, в котором занимающие размещены на одной линии один возле другого</a:t>
            </a:r>
            <a:r>
              <a:rPr lang="ru-RU" sz="2400" b="1" dirty="0" smtClean="0"/>
              <a:t>?</a:t>
            </a:r>
          </a:p>
          <a:p>
            <a:r>
              <a:rPr lang="ru-RU" sz="2400" b="1" dirty="0" smtClean="0"/>
              <a:t>9. Какова продолжительность игры в баскетбол?</a:t>
            </a:r>
          </a:p>
          <a:p>
            <a:r>
              <a:rPr lang="ru-RU" sz="2400" b="1" dirty="0" smtClean="0"/>
              <a:t>10. Как называется спортсмен, который ходит сидя?</a:t>
            </a:r>
          </a:p>
          <a:p>
            <a:r>
              <a:rPr lang="ru-RU" sz="2400" b="1" dirty="0" smtClean="0"/>
              <a:t>11. Сколько игроков в футбольной команде?</a:t>
            </a:r>
          </a:p>
          <a:p>
            <a:r>
              <a:rPr lang="ru-RU" sz="2400" b="1" dirty="0" smtClean="0"/>
              <a:t>12. В какие цвета раскрашена эмблема Олимпийских колец?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6136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</a:rPr>
              <a:t>Вопросы для 1 команды</a:t>
            </a:r>
            <a:endParaRPr lang="ru-RU" sz="32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090" y="188640"/>
            <a:ext cx="7028928" cy="66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06" y="500042"/>
            <a:ext cx="8899883" cy="6811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</a:t>
            </a:r>
            <a:r>
              <a:rPr lang="ru-RU" sz="2400" b="1" dirty="0" smtClean="0"/>
              <a:t>. </a:t>
            </a:r>
            <a:r>
              <a:rPr lang="ru-RU" sz="2400" b="1" dirty="0"/>
              <a:t>В каком виде спорта самый высокий </a:t>
            </a:r>
            <a:r>
              <a:rPr lang="ru-RU" sz="2400" b="1" dirty="0" smtClean="0"/>
              <a:t>старт?</a:t>
            </a:r>
            <a:endParaRPr lang="ru-RU" sz="2400" b="1" dirty="0"/>
          </a:p>
          <a:p>
            <a:r>
              <a:rPr lang="ru-RU" sz="2400" b="1" dirty="0" smtClean="0"/>
              <a:t>2. </a:t>
            </a:r>
            <a:r>
              <a:rPr lang="ru-RU" sz="2400" b="1" dirty="0"/>
              <a:t>Как называется расстояние между занимающимися, стоящими по фронту</a:t>
            </a:r>
            <a:r>
              <a:rPr lang="ru-RU" sz="2400" b="1" dirty="0" smtClean="0"/>
              <a:t>?</a:t>
            </a:r>
            <a:endParaRPr lang="ru-RU" sz="2400" b="1" dirty="0"/>
          </a:p>
          <a:p>
            <a:r>
              <a:rPr lang="ru-RU" sz="2400" b="1" dirty="0" smtClean="0"/>
              <a:t>3. </a:t>
            </a:r>
            <a:r>
              <a:rPr lang="ru-RU" sz="2400" b="1" dirty="0"/>
              <a:t>Как называются отверстия бильярдного </a:t>
            </a:r>
            <a:r>
              <a:rPr lang="ru-RU" sz="2400" b="1" dirty="0" smtClean="0"/>
              <a:t>стола, </a:t>
            </a:r>
            <a:r>
              <a:rPr lang="ru-RU" sz="2400" b="1" dirty="0"/>
              <a:t>в которые во время игры загоняют </a:t>
            </a:r>
            <a:r>
              <a:rPr lang="ru-RU" sz="2400" b="1" dirty="0" smtClean="0"/>
              <a:t>шары?</a:t>
            </a:r>
          </a:p>
          <a:p>
            <a:r>
              <a:rPr lang="ru-RU" sz="2400" b="1" dirty="0" smtClean="0"/>
              <a:t>4. </a:t>
            </a:r>
            <a:r>
              <a:rPr lang="ru-RU" sz="2400" b="1" dirty="0"/>
              <a:t>На каких площадках проходят соревнования по </a:t>
            </a:r>
            <a:r>
              <a:rPr lang="ru-RU" sz="2400" b="1" dirty="0" smtClean="0"/>
              <a:t>теннису?</a:t>
            </a:r>
          </a:p>
          <a:p>
            <a:r>
              <a:rPr lang="ru-RU" sz="2400" b="1" dirty="0" smtClean="0"/>
              <a:t>5. </a:t>
            </a:r>
            <a:r>
              <a:rPr lang="ru-RU" sz="2400" b="1" dirty="0"/>
              <a:t>Сколько игроков играет в </a:t>
            </a:r>
            <a:r>
              <a:rPr lang="ru-RU" sz="2400" b="1" dirty="0" smtClean="0"/>
              <a:t>волейбол</a:t>
            </a:r>
            <a:r>
              <a:rPr lang="ru-RU" sz="2400" b="1" dirty="0"/>
              <a:t>?</a:t>
            </a:r>
          </a:p>
          <a:p>
            <a:r>
              <a:rPr lang="ru-RU" sz="2400" b="1" dirty="0" smtClean="0"/>
              <a:t>6. </a:t>
            </a:r>
            <a:r>
              <a:rPr lang="ru-RU" sz="2400" b="1" dirty="0"/>
              <a:t>Назовите, что защищает голову велогонщика</a:t>
            </a:r>
            <a:r>
              <a:rPr lang="ru-RU" sz="2400" b="1" dirty="0" smtClean="0"/>
              <a:t>?</a:t>
            </a:r>
            <a:endParaRPr lang="ru-RU" sz="2400" b="1" dirty="0"/>
          </a:p>
          <a:p>
            <a:r>
              <a:rPr lang="ru-RU" sz="2400" b="1" dirty="0" smtClean="0"/>
              <a:t>7. Каким </a:t>
            </a:r>
            <a:r>
              <a:rPr lang="ru-RU" sz="2400" b="1" dirty="0"/>
              <a:t>способом можно прыгнуть в высоту</a:t>
            </a:r>
            <a:r>
              <a:rPr lang="ru-RU" sz="2400" b="1" dirty="0" smtClean="0"/>
              <a:t>?</a:t>
            </a:r>
          </a:p>
          <a:p>
            <a:r>
              <a:rPr lang="ru-RU" sz="2400" b="1" dirty="0" smtClean="0"/>
              <a:t>8. В каком </a:t>
            </a:r>
            <a:r>
              <a:rPr lang="ru-RU" sz="2400" b="1" dirty="0"/>
              <a:t>году проходили Олимпийские игры в Москве? </a:t>
            </a:r>
            <a:r>
              <a:rPr lang="ru-RU" sz="2400" b="1" dirty="0" smtClean="0"/>
              <a:t>5. Как называют молодого спортсмена?</a:t>
            </a:r>
          </a:p>
          <a:p>
            <a:r>
              <a:rPr lang="ru-RU" sz="2400" b="1" dirty="0" smtClean="0"/>
              <a:t>9. На какие части (временные отрезки) делятся соревнования по футболу?</a:t>
            </a:r>
          </a:p>
          <a:p>
            <a:r>
              <a:rPr lang="ru-RU" sz="2400" b="1" dirty="0" smtClean="0"/>
              <a:t>10. Какая длина беговой дорожки по кругу на спортивном стадионе?</a:t>
            </a:r>
          </a:p>
          <a:p>
            <a:r>
              <a:rPr lang="ru-RU" sz="2400" b="1" dirty="0" smtClean="0"/>
              <a:t>11. Чего не надо, если есть сила? </a:t>
            </a:r>
          </a:p>
          <a:p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0"/>
            <a:ext cx="8395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CC"/>
                </a:solidFill>
              </a:rPr>
              <a:t>Вопросы для </a:t>
            </a:r>
            <a:r>
              <a:rPr lang="ru-RU" sz="3200" b="1" dirty="0" smtClean="0">
                <a:solidFill>
                  <a:srgbClr val="3333CC"/>
                </a:solidFill>
              </a:rPr>
              <a:t>2 команды</a:t>
            </a:r>
            <a:endParaRPr lang="ru-RU" sz="32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4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-Viktoria-Plze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877"/>
            <a:ext cx="6624736" cy="54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0"/>
            <a:ext cx="585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Вопросы для </a:t>
            </a:r>
            <a:r>
              <a:rPr lang="ru-RU" sz="3200" b="1" dirty="0" smtClean="0">
                <a:solidFill>
                  <a:srgbClr val="FF0000"/>
                </a:solidFill>
              </a:rPr>
              <a:t>3 команды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1. На какие части (временные отрезки) делятся матчи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хоккее?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2. Как называется танцор 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льду?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 Назовите вес гранаты для юношей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4. В какой игре пользуются самым легким мячом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5. Как называется строй, в котором занимающиеся расположены в затылок друг другу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6. Как называется правая и левая сторона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окончания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строя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7. В каком виде спорта самый низкий старт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8. Может ли хоккей быть летним видом спорта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9. Инструмент Спортивного судьи.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10. Предшественники кроссовок.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11. На каких площадках проходят соревнования по боксу?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12. Длинная палка, которой спортсмены забивают шары в бильярде? 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9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-Viktoria-Plze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3526"/>
            <a:ext cx="6624736" cy="54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0"/>
            <a:ext cx="5234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Вопросы для </a:t>
            </a:r>
            <a:r>
              <a:rPr lang="ru-RU" sz="3200" b="1" dirty="0" smtClean="0">
                <a:solidFill>
                  <a:srgbClr val="FF0000"/>
                </a:solidFill>
              </a:rPr>
              <a:t>4 команды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Сколько фигур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шахматах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Назовите виды легкой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атлетики?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 каких площадках проходят соревнования по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велоспорту?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Они находятся на подошве спортивной обуви, чтобы обувь не скользила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Острый молоток, с помощью которого альпинист взбирается на скалу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6.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Кого называют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Олимпиониками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7. Какими способами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можно прыгать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длину?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Какие по счету зимние Олимпийские игры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проходили </a:t>
            </a:r>
            <a:r>
              <a:rPr lang="ru-RU" sz="2400" b="1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Сочи?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9. Сколько игроков в команде по хоккею с шайбой?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10. В каком году женщины стали принимать участие в Олимпийских играх?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11. Летающий участник бадминтона.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12. «Бородатый» спортивный снаряд.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4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73" y="11663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kern="10" dirty="0" err="1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Супер-игра</a:t>
            </a:r>
            <a:r>
              <a:rPr lang="ru-RU" sz="8000" b="1" kern="10" dirty="0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 </a:t>
            </a:r>
          </a:p>
          <a:p>
            <a:pPr algn="ctr"/>
            <a:r>
              <a:rPr lang="ru-RU" sz="4000" b="1" kern="10" dirty="0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(3 минуты)</a:t>
            </a:r>
            <a:endParaRPr lang="ru-RU" sz="4000" b="1" kern="10" dirty="0">
              <a:ln w="254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357429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Составить из слова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b="1" dirty="0"/>
          </a:p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ФИЗКУЛЬТУРА</a:t>
            </a:r>
            <a:endParaRPr lang="ru-RU" sz="5400" b="1" dirty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как можно больше слов в Им. п. </a:t>
            </a:r>
            <a:r>
              <a:rPr lang="ru-RU" sz="2400" b="1" dirty="0" err="1">
                <a:solidFill>
                  <a:schemeClr val="bg1"/>
                </a:solidFill>
              </a:rPr>
              <a:t>ед.ч</a:t>
            </a:r>
            <a:r>
              <a:rPr lang="ru-RU" sz="2400" b="1" dirty="0">
                <a:solidFill>
                  <a:schemeClr val="bg1"/>
                </a:solidFill>
              </a:rPr>
              <a:t>., </a:t>
            </a:r>
            <a:r>
              <a:rPr lang="ru-RU" sz="2400" b="1" dirty="0" smtClean="0">
                <a:solidFill>
                  <a:schemeClr val="bg1"/>
                </a:solidFill>
              </a:rPr>
              <a:t>каждую букву использовать </a:t>
            </a:r>
            <a:r>
              <a:rPr lang="ru-RU" sz="2400" b="1" dirty="0">
                <a:solidFill>
                  <a:schemeClr val="bg1"/>
                </a:solidFill>
              </a:rPr>
              <a:t>только один раз (время 1 мин).</a:t>
            </a:r>
          </a:p>
        </p:txBody>
      </p:sp>
    </p:spTree>
    <p:extLst>
      <p:ext uri="{BB962C8B-B14F-4D97-AF65-F5344CB8AC3E}">
        <p14:creationId xmlns:p14="http://schemas.microsoft.com/office/powerpoint/2010/main" xmlns="" val="26830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859_002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8314"/>
            <a:ext cx="2760520" cy="21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658560"/>
            <a:ext cx="8064896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Спасибо за игру!</a:t>
            </a:r>
          </a:p>
        </p:txBody>
      </p:sp>
      <p:pic>
        <p:nvPicPr>
          <p:cNvPr id="2051" name="Picture 3" descr="C:\Users\User\Downloads\sm 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428" y="4149080"/>
            <a:ext cx="2963831" cy="25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61427766_myach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21" y="2420888"/>
            <a:ext cx="2490868" cy="45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4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55" descr="http://alka-mine.at.ua/Pictures/S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054" y="3501008"/>
            <a:ext cx="3011678" cy="33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43" descr="http://pyatshagov.narod.ru/spor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206"/>
            <a:ext cx="3707903" cy="30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321" y="3320620"/>
            <a:ext cx="6767557" cy="2880320"/>
          </a:xfrm>
        </p:spPr>
        <p:txBody>
          <a:bodyPr>
            <a:normAutofit fontScale="70000" lnSpcReduction="20000"/>
          </a:bodyPr>
          <a:lstStyle/>
          <a:p>
            <a:pPr marL="1882775" indent="-1882775"/>
            <a:r>
              <a:rPr lang="ru-RU" sz="40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1-й этап 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– организация команд (10    минут)</a:t>
            </a:r>
            <a:endParaRPr lang="ru-RU" sz="4000" dirty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r>
              <a:rPr lang="ru-RU" sz="40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2-й 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этап – разминка (7 минут)</a:t>
            </a:r>
            <a:endParaRPr lang="ru-RU" sz="4000" dirty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r>
              <a:rPr lang="ru-RU" sz="40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3-й 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этап – викторина (10 минут)</a:t>
            </a:r>
          </a:p>
          <a:p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900"/>
                </a:solidFill>
              </a:rPr>
              <a:t>4-й этап - </a:t>
            </a:r>
            <a:r>
              <a:rPr lang="ru-RU" sz="4000" dirty="0" err="1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900"/>
                </a:solidFill>
              </a:rPr>
              <a:t>блиц-турнир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900"/>
                </a:solidFill>
              </a:rPr>
              <a:t> (10 минут)</a:t>
            </a:r>
            <a:endParaRPr lang="ru-RU" sz="4000" dirty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rgbClr val="009900"/>
              </a:solidFill>
            </a:endParaRPr>
          </a:p>
          <a:p>
            <a:endParaRPr lang="ru-RU" sz="4000" dirty="0" smtClean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rgbClr val="009900"/>
              </a:solidFill>
            </a:endParaRPr>
          </a:p>
          <a:p>
            <a:r>
              <a:rPr lang="ru-RU" sz="4000" dirty="0" err="1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900"/>
                </a:solidFill>
              </a:rPr>
              <a:t>Супер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900"/>
                </a:solidFill>
              </a:rPr>
              <a:t> –игра (3 минуты)</a:t>
            </a:r>
            <a:endParaRPr lang="ru-RU" sz="4000" dirty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rgbClr val="0099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723825"/>
            <a:ext cx="5407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Этапы </a:t>
            </a:r>
          </a:p>
          <a:p>
            <a:pPr algn="ctr"/>
            <a:r>
              <a:rPr lang="ru-RU" sz="4800" b="1" cap="none" spc="50" dirty="0" err="1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брейн</a:t>
            </a:r>
            <a:r>
              <a:rPr lang="ru-RU" sz="4800" b="1" cap="none" spc="5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ринга</a:t>
            </a:r>
            <a:endParaRPr lang="ru-RU" sz="4800" b="1" cap="none" spc="5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1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C-Viktoria-Plz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286256"/>
            <a:ext cx="2351198" cy="194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2541939" cy="238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3" y="188640"/>
            <a:ext cx="828680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этап: Организация команд. </a:t>
            </a:r>
          </a:p>
          <a:p>
            <a:pPr algn="ctr"/>
            <a:r>
              <a:rPr lang="ru-RU" sz="32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(10 МИНУТ)</a:t>
            </a:r>
          </a:p>
          <a:p>
            <a:pPr algn="ctr"/>
            <a:endParaRPr lang="ru-RU" sz="3200" b="1" cap="none" spc="0" dirty="0" smtClean="0">
              <a:ln w="28575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000504"/>
            <a:ext cx="2393011" cy="241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24" y="1357298"/>
            <a:ext cx="73500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Придумать название команды.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Придумать девиз команды.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Нарисовать эмблему команды.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 Выбрать капитана команды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993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4000">
              <a:srgbClr val="0A128C"/>
            </a:gs>
            <a:gs pos="47000">
              <a:srgbClr val="181CC7"/>
            </a:gs>
            <a:gs pos="68000">
              <a:srgbClr val="7005D4"/>
            </a:gs>
            <a:gs pos="88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48445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8575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2 ЭТАП</a:t>
            </a:r>
            <a:endParaRPr lang="ru-RU" sz="8800" b="1" cap="none" spc="0" dirty="0">
              <a:ln w="28575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928671"/>
            <a:ext cx="6939379" cy="22621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0500" b="1" i="1" cap="none" spc="0" dirty="0" smtClean="0">
                <a:ln w="38100"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Разминка</a:t>
            </a:r>
          </a:p>
          <a:p>
            <a:pPr algn="ctr"/>
            <a:r>
              <a:rPr lang="ru-RU" sz="3600" b="1" i="1" cap="none" spc="0" dirty="0" smtClean="0">
                <a:ln w="38100"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(7 минут)</a:t>
            </a:r>
            <a:endParaRPr lang="ru-RU" sz="3600" b="1" i="1" cap="none" spc="0" dirty="0">
              <a:ln w="38100"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714752"/>
            <a:ext cx="6858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Разработать  и показать  3-минутный разминочный комплекс для  условий кабинетной системы.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48445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3 ЭТАП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866900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Викторина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(10 минут)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2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7" y="0"/>
            <a:ext cx="9069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35095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Что </a:t>
            </a:r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такое фальстарт?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Преждевременный старт до сигнала судьи, забег или заплыв начинают заново. За два фальстарта спортсмена дисквалифицируют)</a:t>
            </a:r>
          </a:p>
          <a:p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2. Назовите 5 спортивных терминов, начинающихся с буквы «С»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стадион, сетка, секундомер, свисток, спартакиада, спринт, старт)</a:t>
            </a:r>
          </a:p>
          <a:p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3. В каких видах спорта, кроме конного, встречается конь?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/>
              <a:t> 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(шахматы, спортивная </a:t>
            </a:r>
          </a:p>
          <a:p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гимнастика)</a:t>
            </a:r>
          </a:p>
          <a:p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4. Назовите разновидности лыж.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Гоночные, слаломные прыжковые, туристические, охотничьи, водные)</a:t>
            </a:r>
          </a:p>
        </p:txBody>
      </p:sp>
    </p:spTree>
    <p:extLst>
      <p:ext uri="{BB962C8B-B14F-4D97-AF65-F5344CB8AC3E}">
        <p14:creationId xmlns:p14="http://schemas.microsoft.com/office/powerpoint/2010/main" xmlns="" val="6344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084"/>
            <a:ext cx="9160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254" y="593412"/>
            <a:ext cx="88121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5. В каком виде спорта правила запрещают бежать</a:t>
            </a:r>
            <a:r>
              <a:rPr lang="ru-RU" sz="2800" b="1" dirty="0" smtClean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?</a:t>
            </a: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(Спортивная ходьба)</a:t>
            </a:r>
          </a:p>
          <a:p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6. Назовите все виды гимнастики. </a:t>
            </a:r>
            <a:endParaRPr lang="ru-RU" sz="2800" b="1" dirty="0" smtClean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Собственно спортивная, акробатика, художественная гимнастика</a:t>
            </a:r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)</a:t>
            </a:r>
            <a:endParaRPr lang="ru-RU" sz="2800" b="1" dirty="0">
              <a:ln w="28575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7. Вспомните девиз Олимпийских игр. </a:t>
            </a:r>
            <a:endParaRPr lang="ru-RU" sz="2800" b="1" dirty="0" smtClean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Быстрее, Выше, Сильнее)</a:t>
            </a:r>
          </a:p>
          <a:p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8. Двое одновременно приходят к финишу, но медаль вручают только одному. В каком виде спорта это не вызывает возражений? </a:t>
            </a:r>
            <a:endParaRPr lang="ru-RU" sz="2800" b="1" dirty="0" smtClean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 конном спорте)</a:t>
            </a:r>
          </a:p>
        </p:txBody>
      </p:sp>
    </p:spTree>
    <p:extLst>
      <p:ext uri="{BB962C8B-B14F-4D97-AF65-F5344CB8AC3E}">
        <p14:creationId xmlns:p14="http://schemas.microsoft.com/office/powerpoint/2010/main" xmlns="" val="30565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5616" y="260648"/>
            <a:ext cx="6334760" cy="2590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5026" y="2991852"/>
            <a:ext cx="3998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ФИЗКУЛЬТУРА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8662" y="3500438"/>
            <a:ext cx="6451376" cy="2286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59632" y="6104871"/>
            <a:ext cx="161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ПРЫЖОК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335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188640"/>
            <a:ext cx="6467475" cy="225869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74455" y="2564904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ЗАРЯДКА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867" y="3049022"/>
            <a:ext cx="6386195" cy="30765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74455" y="6237110"/>
            <a:ext cx="117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СТАРТ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810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732</TotalTime>
  <Words>961</Words>
  <Application>Microsoft Office PowerPoint</Application>
  <PresentationFormat>Экран (4:3)</PresentationFormat>
  <Paragraphs>242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Эркер</vt:lpstr>
      <vt:lpstr>Аптека</vt:lpstr>
      <vt:lpstr>Техническая</vt:lpstr>
      <vt:lpstr>"Знатоки      спорта"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"Знатоки спорта"</dc:title>
  <dc:creator>User</dc:creator>
  <cp:lastModifiedBy>1</cp:lastModifiedBy>
  <cp:revision>82</cp:revision>
  <dcterms:created xsi:type="dcterms:W3CDTF">2014-01-22T19:26:48Z</dcterms:created>
  <dcterms:modified xsi:type="dcterms:W3CDTF">2021-12-07T15:03:08Z</dcterms:modified>
</cp:coreProperties>
</file>