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Глобальная экологическая проблема: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u="sng" dirty="0" smtClean="0">
                <a:latin typeface="Bookman Old Style" pitchFamily="18" charset="0"/>
              </a:rPr>
              <a:t>Загрязнение окружающей среды</a:t>
            </a:r>
            <a:endParaRPr lang="ru-RU" u="sng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786454"/>
            <a:ext cx="2786082" cy="78581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из представленных предложений уже применяются в некоторых сферах жизни общества.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огромное количество путей для решения данной проблемы.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–действовать!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ccd66d24db44c6db367a9a801917f6a.large_-1355x900.jpg"/>
          <p:cNvPicPr>
            <a:picLocks noChangeAspect="1"/>
          </p:cNvPicPr>
          <p:nvPr/>
        </p:nvPicPr>
        <p:blipFill>
          <a:blip r:embed="rId2"/>
          <a:srcRect l="7937" r="3175"/>
          <a:stretch>
            <a:fillRect/>
          </a:stretch>
        </p:blipFill>
        <p:spPr>
          <a:xfrm>
            <a:off x="2714612" y="1785926"/>
            <a:ext cx="4143404" cy="309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Что такое глобальная экологическая проблема?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85831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Глобальными экологическими проблемами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проблемы планетарного масштаба, которые влияют на качество жизни всех людей на Земле.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середины XX века до настоящего времени в окружающей природе произошли глубокие изменения, свидетельствующие о том, что локальные экологические проблемы сменились глобальными, общемировыми.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Что такое окружающая среда?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Окружающая среда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понятие, характеризующее 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природные условия некоторой местности и её экологическое состояние. 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Окружающая среда обычно рассматривается как часть среды, которая взаимодействует с данным живым организмом (человеком, животным и так далее), включая объекты живой и неживой природы.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Загрязнение окружающей среды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643470" cy="47149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Загрязнение окружающей среды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актуальнейшей проблемой современности. Антропогенная деятельность затрагивает все земные сферы: атмосферу, гидросферу и литосферу.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9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071678"/>
            <a:ext cx="435476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fbYtuKE5SPH8uUhH5DaFmTJDAFXQY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14554"/>
            <a:ext cx="587463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Загрязнение окружающей среды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5357818" cy="52149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являясь главным виновником сложившейся экологической ситуации, становится и главной ее жертвой: по некоторым данным, от загрязнения водных ресурсов, атмосферного воздуха и почвенного покрова в мире гибнет порядка 40 % людей.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Если хочешь помочь природе, начни с себя!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479"/>
          <a:stretch>
            <a:fillRect/>
          </a:stretch>
        </p:blipFill>
        <p:spPr>
          <a:xfrm>
            <a:off x="1643042" y="1567338"/>
            <a:ext cx="5929354" cy="529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гениальное творение природы и неотъемлемая ее часть, однако с появлением новых технологий и увеличения темпов роста численности населения на Земле, планета страдает все больше, и нужно человеку больше обращать внимание на энергосбережение.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мы — люди, уничтожаем не возобновляемые ресурсы, губим флору и фауну, нарушаем природные циклы, одним словом — вредим.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sclzna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429132"/>
            <a:ext cx="1571636" cy="2095515"/>
          </a:xfrm>
          <a:prstGeom prst="rect">
            <a:avLst/>
          </a:prstGeom>
        </p:spPr>
      </p:pic>
      <p:pic>
        <p:nvPicPr>
          <p:cNvPr id="6" name="Рисунок 5" descr="vosclzna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429132"/>
            <a:ext cx="1571636" cy="2095515"/>
          </a:xfrm>
          <a:prstGeom prst="rect">
            <a:avLst/>
          </a:prstGeom>
        </p:spPr>
      </p:pic>
      <p:pic>
        <p:nvPicPr>
          <p:cNvPr id="7" name="Рисунок 6" descr="vosclzna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429132"/>
            <a:ext cx="1571636" cy="209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меняется вокруг нас: звери начинают вымирать, а острова уходить под воду, целые города уничтожаются катаклизмами, но только люди продолжают по-хамски относиться к планете и с большим энтузиазмом выкачивать из нее те последние крупицы, в которых она так нуждается.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Происходящее вокруг нас — дело наших же 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 только сказав себе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у нас появится шанс попросить прощение у Земли.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4" name="Рисунок 3" descr="ec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916689" cy="277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game-cuore-terra-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143372" cy="152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Пути решения проблемы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внимание к вопросам охраны природы и обеспечения рационального использования природных ресурсов; 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систематический контроль за использованием предприятиями и организациями земель, вод, лесов, недр и других природных богатств;            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внимание к вопросам по предотвращению загрязнений и засоления почв, поверхностных и подземных вод;   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уделять большое внимание сохранению водоохранных и защитных функций лесов, сохранению и воспроизводству растительного и животного мира, предотвращению загрязнения атмосферного воздуха;            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борьбу с производственным и бытовым шумом.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iroda-1140x6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5143512"/>
            <a:ext cx="2803649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148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Тема Office</vt:lpstr>
      <vt:lpstr>Глобальная экологическая проблема: Загрязнение окружающей среды</vt:lpstr>
      <vt:lpstr>Что такое глобальная экологическая проблема?</vt:lpstr>
      <vt:lpstr>Что такое окружающая среда?</vt:lpstr>
      <vt:lpstr>Загрязнение окружающей среды</vt:lpstr>
      <vt:lpstr>Загрязнение окружающей среды</vt:lpstr>
      <vt:lpstr>Если хочешь помочь природе, начни с себя!</vt:lpstr>
      <vt:lpstr>Презентация PowerPoint</vt:lpstr>
      <vt:lpstr>Презентация PowerPoint</vt:lpstr>
      <vt:lpstr>Пути решения проблемы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окружающей среды</dc:title>
  <dc:creator>Администратор</dc:creator>
  <cp:lastModifiedBy>Пользователь</cp:lastModifiedBy>
  <cp:revision>11</cp:revision>
  <dcterms:created xsi:type="dcterms:W3CDTF">2019-10-14T19:04:28Z</dcterms:created>
  <dcterms:modified xsi:type="dcterms:W3CDTF">2022-01-21T08:01:04Z</dcterms:modified>
</cp:coreProperties>
</file>