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3" r:id="rId3"/>
    <p:sldId id="262" r:id="rId4"/>
    <p:sldId id="264" r:id="rId5"/>
    <p:sldId id="271" r:id="rId6"/>
    <p:sldId id="267" r:id="rId7"/>
    <p:sldId id="272" r:id="rId8"/>
    <p:sldId id="268" r:id="rId9"/>
    <p:sldId id="269" r:id="rId10"/>
    <p:sldId id="270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custDataLst>
    <p:tags r:id="rId1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4588" autoAdjust="0"/>
  </p:normalViewPr>
  <p:slideViewPr>
    <p:cSldViewPr>
      <p:cViewPr varScale="1">
        <p:scale>
          <a:sx n="61" d="100"/>
          <a:sy n="61" d="100"/>
        </p:scale>
        <p:origin x="-16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5517232"/>
            <a:ext cx="6984776" cy="1102022"/>
          </a:xfrm>
        </p:spPr>
        <p:txBody>
          <a:bodyPr/>
          <a:lstStyle>
            <a:lvl1pPr>
              <a:defRPr b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Дата 3"/>
          <p:cNvSpPr txBox="1">
            <a:spLocks/>
          </p:cNvSpPr>
          <p:nvPr userDrawn="1"/>
        </p:nvSpPr>
        <p:spPr>
          <a:xfrm>
            <a:off x="609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E48A96-E1BB-4C8F-80B2-32A47A48A9D5}" type="datetimeFigureOut">
              <a:rPr lang="ru-RU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pPr/>
              <a:t>27.03.2022</a:t>
            </a:fld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4A1F6A-164B-43BA-A19E-4AE6BB502A21}" type="slidenum">
              <a:rPr lang="ru-RU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pPr/>
              <a:t>‹#›</a:t>
            </a:fld>
            <a:endParaRPr lang="ru-RU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771800" y="45855"/>
            <a:ext cx="619268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Текст 2"/>
          <p:cNvSpPr>
            <a:spLocks noGrp="1"/>
          </p:cNvSpPr>
          <p:nvPr>
            <p:ph idx="1"/>
          </p:nvPr>
        </p:nvSpPr>
        <p:spPr>
          <a:xfrm>
            <a:off x="2699792" y="1484784"/>
            <a:ext cx="6301208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20000"/>
                    <a:lumOff val="8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20000"/>
                    <a:lumOff val="8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20000"/>
                    <a:lumOff val="8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20000"/>
                    <a:lumOff val="8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>
              <a:defRPr sz="2800">
                <a:solidFill>
                  <a:schemeClr val="accent1">
                    <a:lumMod val="20000"/>
                    <a:lumOff val="80000"/>
                  </a:schemeClr>
                </a:solidFill>
              </a:defRPr>
            </a:lvl2pPr>
            <a:lvl3pPr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3pPr>
            <a:lvl4pPr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4pPr>
            <a:lvl5pPr>
              <a:defRPr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45855"/>
            <a:ext cx="6192688" cy="1185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9792" y="1484784"/>
            <a:ext cx="6301208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6984776" cy="11020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Роль поэзии в речевом развитии дошкольников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424936" cy="118522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 Методика ознакомления детей с поэзией в ДОУ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35696" y="2348880"/>
            <a:ext cx="7093296" cy="33843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Задача воспитателя – вести детей от непроизвольного запоминания к произвольному. Необходимо, чтобы дети сумели поставить цель перед собой  – запомнить стих и прочитать его надо так, чтобы дети его прочувствовали и поняли.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5855"/>
            <a:ext cx="8964488" cy="11852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Структура занятия по заучиванию стихов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Создание эмоционального  настроя;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Беседа с вопросами по теме;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Выразительное чтение стихотворения (наизусть);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Пауза после чтения, для осознания услышанного;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Анализ произведения с опорой на текст;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Повторное  чтение стихотворения  с установкой на запоминание;</a:t>
            </a:r>
          </a:p>
          <a:p>
            <a:pPr marL="514350" indent="-514350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Выразительное  чтение воспитателя или детей.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63688" y="620688"/>
            <a:ext cx="7237312" cy="576064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Поэзия является важным источником средства обогащения образной речи ребенка, развития его поэтического слуха, этических и нравственных понятий. Ознакомление детей дошкольного возраста с поэтическим жанром художественной литературы помогает решать часть задач, которые стоят перед воспитателем при развитии речи ребенка. Это такие задачи как: расширение кругозора, развитие памяти, формирование культурного уровня, обогащение словарного запаса, развитие техники речи. Стихи действуют на ребенка силой и обаянием ритма, мелодики. Мир звуков привлекает к себе детей.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Литература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1340768"/>
            <a:ext cx="6805264" cy="50405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400" dirty="0" smtClean="0">
                <a:latin typeface="Arial" pitchFamily="34" charset="0"/>
                <a:cs typeface="Arial" pitchFamily="34" charset="0"/>
              </a:rPr>
              <a:t>1. Акулова, О.В. Теории и технологии развития речи детей дошкольного возраста: Программа учебного курса и методические рекомендации / О.В. Акулова, О.Н. </a:t>
            </a:r>
            <a:r>
              <a:rPr lang="ru-RU" sz="7400" dirty="0" err="1" smtClean="0">
                <a:latin typeface="Arial" pitchFamily="34" charset="0"/>
                <a:cs typeface="Arial" pitchFamily="34" charset="0"/>
              </a:rPr>
              <a:t>Сомкова</a:t>
            </a:r>
            <a:r>
              <a:rPr lang="ru-RU" sz="7400" dirty="0" smtClean="0">
                <a:latin typeface="Arial" pitchFamily="34" charset="0"/>
                <a:cs typeface="Arial" pitchFamily="34" charset="0"/>
              </a:rPr>
              <a:t>, О.В. Солнцева, Л.М. Гурович. — М.: Педагогическое общество России, 2008. – 240с.</a:t>
            </a:r>
          </a:p>
          <a:p>
            <a:pPr>
              <a:buNone/>
            </a:pPr>
            <a:r>
              <a:rPr lang="ru-RU" sz="7400" dirty="0" smtClean="0">
                <a:latin typeface="Arial" pitchFamily="34" charset="0"/>
                <a:cs typeface="Arial" pitchFamily="34" charset="0"/>
              </a:rPr>
              <a:t>2. Дошкольная педагогика с основами методик воспитания и обучения. Учебник для вузов. Стандарт третьего поколения / Под редакцией Гогоберидзе А.Г., Солнцевой О.В. – СПб.: Питер, 2013. – 464с.</a:t>
            </a:r>
          </a:p>
          <a:p>
            <a:pPr>
              <a:buNone/>
            </a:pPr>
            <a:r>
              <a:rPr lang="ru-RU" sz="7400" dirty="0" smtClean="0">
                <a:latin typeface="Arial" pitchFamily="34" charset="0"/>
                <a:cs typeface="Arial" pitchFamily="34" charset="0"/>
              </a:rPr>
              <a:t>3. Карпинская, Н.А. Художественное слово в воспитании детей / Н.А. Карпинская — М.: Просвещение, 2014. – 96с.</a:t>
            </a:r>
          </a:p>
          <a:p>
            <a:pPr>
              <a:buNone/>
            </a:pPr>
            <a:r>
              <a:rPr lang="ru-RU" sz="7400" dirty="0" smtClean="0">
                <a:latin typeface="Arial" pitchFamily="34" charset="0"/>
                <a:cs typeface="Arial" pitchFamily="34" charset="0"/>
              </a:rPr>
              <a:t>4. Полозова, А.И. Некоторые особенности восприятия детьми содержания и формы стихотворений / А.И. Полозова // Дошкольное воспитание. — 2010. — №7. – С.24-25.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0" dirty="0" smtClean="0"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39752" y="45855"/>
            <a:ext cx="6696744" cy="1185223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Содержание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Line 253"/>
          <p:cNvSpPr>
            <a:spLocks noChangeShapeType="1"/>
          </p:cNvSpPr>
          <p:nvPr/>
        </p:nvSpPr>
        <p:spPr bwMode="gray">
          <a:xfrm>
            <a:off x="1475656" y="5013176"/>
            <a:ext cx="6984776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864778" y="4159578"/>
            <a:ext cx="479425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6" name="Text Box 255"/>
          <p:cNvSpPr txBox="1">
            <a:spLocks noChangeArrowheads="1"/>
          </p:cNvSpPr>
          <p:nvPr/>
        </p:nvSpPr>
        <p:spPr bwMode="gray">
          <a:xfrm>
            <a:off x="1043608" y="4149080"/>
            <a:ext cx="354013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4</a:t>
            </a:r>
          </a:p>
        </p:txBody>
      </p:sp>
      <p:sp>
        <p:nvSpPr>
          <p:cNvPr id="27" name="Line 256"/>
          <p:cNvSpPr>
            <a:spLocks noChangeShapeType="1"/>
          </p:cNvSpPr>
          <p:nvPr/>
        </p:nvSpPr>
        <p:spPr bwMode="gray">
          <a:xfrm>
            <a:off x="2771800" y="1844824"/>
            <a:ext cx="5688632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2016908" y="99122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9" name="Text Box 258"/>
          <p:cNvSpPr txBox="1">
            <a:spLocks noChangeArrowheads="1"/>
          </p:cNvSpPr>
          <p:nvPr/>
        </p:nvSpPr>
        <p:spPr bwMode="gray">
          <a:xfrm>
            <a:off x="2987824" y="980728"/>
            <a:ext cx="4968552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Что такое поэзия и ее значение в речевом развитии детей.</a:t>
            </a:r>
            <a:endParaRPr lang="en-US" sz="2400" dirty="0">
              <a:solidFill>
                <a:schemeClr val="accent1">
                  <a:lumMod val="20000"/>
                  <a:lumOff val="80000"/>
                </a:schemeClr>
              </a:solidFill>
              <a:latin typeface="Arial" charset="0"/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2195736" y="1052736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1" name="Line 260"/>
          <p:cNvSpPr>
            <a:spLocks noChangeShapeType="1"/>
          </p:cNvSpPr>
          <p:nvPr/>
        </p:nvSpPr>
        <p:spPr bwMode="gray">
          <a:xfrm>
            <a:off x="1331640" y="2852936"/>
            <a:ext cx="7176864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1008794" y="1999334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115616" y="2060848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2</a:t>
            </a:r>
          </a:p>
        </p:txBody>
      </p:sp>
      <p:sp>
        <p:nvSpPr>
          <p:cNvPr id="34" name="Line 263"/>
          <p:cNvSpPr>
            <a:spLocks noChangeShapeType="1"/>
          </p:cNvSpPr>
          <p:nvPr/>
        </p:nvSpPr>
        <p:spPr bwMode="gray">
          <a:xfrm flipV="1">
            <a:off x="1403648" y="4077072"/>
            <a:ext cx="7200800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936788" y="3079457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6" name="Text Box 265"/>
          <p:cNvSpPr txBox="1">
            <a:spLocks noChangeArrowheads="1"/>
          </p:cNvSpPr>
          <p:nvPr/>
        </p:nvSpPr>
        <p:spPr bwMode="gray">
          <a:xfrm>
            <a:off x="1043608" y="306896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3</a:t>
            </a:r>
          </a:p>
        </p:txBody>
      </p:sp>
      <p:sp>
        <p:nvSpPr>
          <p:cNvPr id="37" name="Line 266"/>
          <p:cNvSpPr>
            <a:spLocks noChangeShapeType="1"/>
          </p:cNvSpPr>
          <p:nvPr/>
        </p:nvSpPr>
        <p:spPr bwMode="gray">
          <a:xfrm>
            <a:off x="1835696" y="5733256"/>
            <a:ext cx="6744816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/>
            <a:tailEnd type="oval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936786" y="5167688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1043608" y="5229200"/>
            <a:ext cx="36537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547664" y="2924944"/>
            <a:ext cx="810039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Особенности восприятия содержания и формы поэтических произведений детьми дошкольного возраста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475656" y="4077072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Факторы влияющие  на запоминание и воспроизведение стихотворений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11152" y="1916832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Общие задачи программы по ознакомлению детей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поэзией  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691680" y="4941168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Требования к отбору поэтических произведений в детском саду.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611560" y="5805264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Заучивание стихотворений – одно из средств умственного, нравственного и эстетического воспитания детей.</a:t>
            </a:r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Куб 46"/>
          <p:cNvSpPr/>
          <p:nvPr/>
        </p:nvSpPr>
        <p:spPr>
          <a:xfrm rot="20814292">
            <a:off x="83897" y="5823374"/>
            <a:ext cx="568080" cy="54194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6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Что такое поэзия?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Поэзия, как один из жанров литературы, является источником и средством обогащения образной речи, развития поэтического слуха, этических и нравственных понятий. С раннего детства закладывается любовь к художественному слову. Поэзия расширяет представления об окружающем, развивает умение тонко чувствовать художественную форму, мелодику и ритм родного языка</a:t>
            </a:r>
            <a:r>
              <a:rPr lang="ru-RU" dirty="0" smtClean="0"/>
              <a:t>.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Значение поэзии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вызывают у детей эмоциональный отклик;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2. позволяет детям улавливать созвучность, мелодичность речи;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3. решает задачи формирования звуковой культуры речи;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4. способствует выработке четкой дикции.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5855"/>
            <a:ext cx="8640960" cy="118522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Задачи по развитию речи с использованием поэзии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484784"/>
            <a:ext cx="7237312" cy="489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•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Знакомить с художественным словом на всех занятиях, а также в свободной и игровой деятельности.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• Учить использовать поэтические образы и выразительно передавать их в различных ситуациях, в том числе на праздниках, в ходе развлечений, драматизаций.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• Учить выразительно читать стихи и уметь их слушать. </a:t>
            </a:r>
          </a:p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• Учить подбирать рифмы к стихотворным строчкам.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5855"/>
            <a:ext cx="8964488" cy="118522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Возрастные особенности восприятия дошкольниками литературного произведения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3923928" y="1268760"/>
            <a:ext cx="1008112" cy="122413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724128" y="1268760"/>
            <a:ext cx="936104" cy="1296144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979712" y="2492896"/>
            <a:ext cx="3312368" cy="25922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от двух до пяти лет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580112" y="2492896"/>
            <a:ext cx="3275856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 после пяти лет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5855"/>
            <a:ext cx="8964488" cy="118522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Стадии восприятия художественного произведения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непосредственное восприятие, воссоздание и переживание образов;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понимание идейного содержания произведения;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влияние художественной литературы на личность читателя.</a:t>
            </a: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5855"/>
            <a:ext cx="8784976" cy="1438929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Факторы, оказывающие  </a:t>
            </a:r>
            <a:r>
              <a:rPr lang="ru-RU" sz="3600" smtClean="0">
                <a:latin typeface="Arial" pitchFamily="34" charset="0"/>
                <a:cs typeface="Arial" pitchFamily="34" charset="0"/>
              </a:rPr>
              <a:t>влияние </a:t>
            </a:r>
            <a:r>
              <a:rPr lang="ru-RU" sz="360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запоминание и воспроизведение стихотворений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9792" y="1844824"/>
            <a:ext cx="6301208" cy="501317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интерес к содержанию стихотворения, совершенству его формы;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близость стихотворения к детским интересам, индивидуальным вкусам;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интерес к художественному изобразительному творчеству;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возможность выявить свои творческие способности;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характер оценочных суждений педагога;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выразительность чтения стихотворений взрослыми;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систематичность обучения;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овладение детьми способами, приёмами запоминания.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5855"/>
            <a:ext cx="8964488" cy="118522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Требования к отбору поэтических произведений в детском саду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95736" y="1484784"/>
            <a:ext cx="6805264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Младший  дошкольный  возраст - коротенькие </a:t>
            </a:r>
            <a:r>
              <a:rPr lang="ru-RU" dirty="0" err="1" smtClean="0"/>
              <a:t>потешки</a:t>
            </a:r>
            <a:r>
              <a:rPr lang="ru-RU" dirty="0" smtClean="0"/>
              <a:t> и стихи, народные песенки, шутки, прибаутки;</a:t>
            </a:r>
          </a:p>
          <a:p>
            <a:pPr>
              <a:buNone/>
            </a:pPr>
            <a:r>
              <a:rPr lang="ru-RU" dirty="0" smtClean="0"/>
              <a:t> Средняя  группа -  более сложные по содержанию и форме стихи, увеличивается их объем;</a:t>
            </a:r>
          </a:p>
          <a:p>
            <a:pPr>
              <a:buNone/>
            </a:pPr>
            <a:r>
              <a:rPr lang="ru-RU" dirty="0" smtClean="0"/>
              <a:t>В возрасте 5-6 лет достаточно сложные по содержанию и художественным средствам стихи;</a:t>
            </a:r>
          </a:p>
          <a:p>
            <a:pPr>
              <a:buNone/>
            </a:pPr>
            <a:r>
              <a:rPr lang="ru-RU" dirty="0" smtClean="0"/>
              <a:t>В подготовительной к школе группе даются для заучивания басни.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ddd93aa9cde79b8a33643fedfc883ff79258"/>
</p:tagLst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1785</TotalTime>
  <Words>663</Words>
  <Application>Microsoft Office PowerPoint</Application>
  <PresentationFormat>Экран (4:3)</PresentationFormat>
  <Paragraphs>67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Роль поэзии в речевом развитии дошкольников</vt:lpstr>
      <vt:lpstr>Содержание</vt:lpstr>
      <vt:lpstr>Что такое поэзия?</vt:lpstr>
      <vt:lpstr>Значение поэзии</vt:lpstr>
      <vt:lpstr>Задачи по развитию речи с использованием поэзии</vt:lpstr>
      <vt:lpstr>Возрастные особенности восприятия дошкольниками литературного произведения </vt:lpstr>
      <vt:lpstr>Стадии восприятия художественного произведения</vt:lpstr>
      <vt:lpstr>Факторы, оказывающие  влияние на запоминание и воспроизведение стихотворений </vt:lpstr>
      <vt:lpstr>Требования к отбору поэтических произведений в детском саду</vt:lpstr>
      <vt:lpstr> Методика ознакомления детей с поэзией в ДОУ</vt:lpstr>
      <vt:lpstr>Структура занятия по заучиванию стихов</vt:lpstr>
      <vt:lpstr>Слайд 12</vt:lpstr>
      <vt:lpstr>Литература</vt:lpstr>
      <vt:lpstr>Благодарю за внимание!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Волшебный свет книги</dc:title>
  <dc:creator>obstinate</dc:creator>
  <dc:description>Шаблон презентации с сайта https://presentation-creation.ru/</dc:description>
  <cp:lastModifiedBy>Екатерина</cp:lastModifiedBy>
  <cp:revision>626</cp:revision>
  <dcterms:created xsi:type="dcterms:W3CDTF">2018-02-25T09:09:03Z</dcterms:created>
  <dcterms:modified xsi:type="dcterms:W3CDTF">2022-03-27T11:19:00Z</dcterms:modified>
</cp:coreProperties>
</file>