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7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036E527-2755-4D7D-9458-75904CE8D3A3}">
          <p14:sldIdLst>
            <p14:sldId id="259"/>
            <p14:sldId id="261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76"/>
          </p14:sldIdLst>
        </p14:section>
        <p14:section name="Раздел без заголовка" id="{D99374F2-8028-420F-82B4-6925463CAC9A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0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296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63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0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416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700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84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020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816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78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183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4B1F3-DB23-49AE-B027-8DDBC47B412A}" type="datetimeFigureOut">
              <a:rPr lang="ru-RU" smtClean="0"/>
              <a:t>09.11.2019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3F452-3DAA-4E15-93FC-D75EF4FFEE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54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search/?text=%D0%BA%D0%B0%D1%80%D1%82%D0%B8%D0%BD%D0%BA%D0%B0%20%D0%BB%D0%BE%D0%BF%D0%B0%D1%82%D0%B0%20%D0%B4%D0%BB%D1%8F%20%D0%B4%D0%B5%D1%82%D0%B5%D0%B9&amp;lr=18&amp;clid=2209025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179443" y="420009"/>
            <a:ext cx="10582027" cy="381906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8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Словарные слова в ребусах </a:t>
            </a:r>
            <a:r>
              <a:rPr lang="ru-RU" sz="6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(1часть</a:t>
            </a:r>
            <a:r>
              <a:rPr lang="ru-RU" sz="6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ctr"/>
            <a:r>
              <a:rPr lang="ru-RU" sz="4000" b="1" dirty="0">
                <a:solidFill>
                  <a:srgbClr val="755D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обучающихся </a:t>
            </a:r>
            <a:r>
              <a:rPr lang="ru-RU" sz="4000" b="1" dirty="0" smtClean="0">
                <a:solidFill>
                  <a:srgbClr val="755D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4000" b="1" dirty="0">
                <a:solidFill>
                  <a:srgbClr val="755DD9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с интеллектуальными нарушениями )</a:t>
            </a:r>
            <a:endParaRPr lang="ru-RU" sz="5400" b="1" dirty="0">
              <a:solidFill>
                <a:srgbClr val="755DD9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79443" y="4377690"/>
            <a:ext cx="10582027" cy="209168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</a:t>
            </a:r>
            <a:r>
              <a:rPr lang="ru-RU" sz="4400" b="1" dirty="0" err="1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Печникова</a:t>
            </a:r>
            <a:r>
              <a:rPr lang="ru-RU" sz="4400" b="1" dirty="0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О.М.</a:t>
            </a:r>
          </a:p>
          <a:p>
            <a:pPr lvl="0" algn="ctr"/>
            <a:r>
              <a:rPr lang="ru-RU" sz="4400" b="1" dirty="0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(учитель МКОУ «СКО школа-интернат №14 </a:t>
            </a:r>
            <a:r>
              <a:rPr lang="ru-RU" sz="3200" b="1" dirty="0" err="1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п.Надвоицы</a:t>
            </a:r>
            <a:r>
              <a:rPr lang="ru-RU" sz="3200" b="1" dirty="0">
                <a:solidFill>
                  <a:srgbClr val="9B57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4400" b="1" dirty="0">
              <a:solidFill>
                <a:srgbClr val="9B57D3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9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7657" y="3809752"/>
            <a:ext cx="141073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93822" y="3820329"/>
            <a:ext cx="135134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2677178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53811" y="531568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600" y="274522"/>
            <a:ext cx="3233211" cy="3233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5048517" y="-934060"/>
            <a:ext cx="129024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891" y="255329"/>
            <a:ext cx="2452749" cy="3230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8328688" y="-931005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818572" y="-897720"/>
            <a:ext cx="129024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90943" y="587118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76047" y="3820329"/>
            <a:ext cx="296734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89531" y="3820329"/>
            <a:ext cx="141073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67071" y="3813492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125204" y="3820329"/>
            <a:ext cx="110921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65534" y="3827166"/>
            <a:ext cx="353859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1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568 0 " pathEditMode="relative" ptsTypes="AA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81 -0.00277 " pathEditMode="relative" ptsTypes="AA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  <p:bldP spid="32" grpId="1"/>
      <p:bldP spid="37" grpId="0"/>
      <p:bldP spid="37" grpId="1"/>
      <p:bldP spid="38" grpId="0"/>
      <p:bldP spid="38" grpId="1"/>
      <p:bldP spid="39" grpId="0"/>
      <p:bldP spid="40" grpId="0"/>
      <p:bldP spid="40" grpId="1"/>
      <p:bldP spid="41" grpId="0"/>
      <p:bldP spid="4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5747" y="3820329"/>
            <a:ext cx="141073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27359" y="3820329"/>
            <a:ext cx="135134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2677178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514624" y="468013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917954" y="-891890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34886" y="468013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246" y="262373"/>
            <a:ext cx="2196393" cy="3294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3439394" y="3815951"/>
            <a:ext cx="456288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осуда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2369" y="349279"/>
            <a:ext cx="4459710" cy="3207684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2818572" y="-897720"/>
            <a:ext cx="129024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00554" y="3819433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1917" y="3822915"/>
            <a:ext cx="44790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134968" y="3822914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3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112 0.00278 " pathEditMode="relative" ptsTypes="AA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  <p:bldP spid="32" grpId="1"/>
      <p:bldP spid="27" grpId="0"/>
      <p:bldP spid="27" grpId="1"/>
      <p:bldP spid="28" grpId="0"/>
      <p:bldP spid="29" grpId="0"/>
      <p:bldP spid="30" grpId="0"/>
      <p:bldP spid="3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93584" y="3822363"/>
            <a:ext cx="371980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91681" y="3844551"/>
            <a:ext cx="35188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2677178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570276" y="207769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930556" y="-780539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89072" y="-780539"/>
            <a:ext cx="189479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4859" y="605177"/>
            <a:ext cx="3639623" cy="2772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6189" y="395059"/>
            <a:ext cx="3824087" cy="2982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TextBox 33"/>
          <p:cNvSpPr txBox="1"/>
          <p:nvPr/>
        </p:nvSpPr>
        <p:spPr>
          <a:xfrm>
            <a:off x="6057387" y="3840967"/>
            <a:ext cx="341189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15292" y="3848135"/>
            <a:ext cx="341189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715014" y="3847930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40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948 0 " pathEditMode="relative" ptsTypes="AA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  <p:bldP spid="32" grpId="1"/>
      <p:bldP spid="34" grpId="0"/>
      <p:bldP spid="34" grpId="1"/>
      <p:bldP spid="37" grpId="0"/>
      <p:bldP spid="37" grpId="1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13055" y="3775159"/>
            <a:ext cx="145760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381" y="-28600"/>
            <a:ext cx="3803759" cy="3803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" name="TextBox 46"/>
          <p:cNvSpPr txBox="1"/>
          <p:nvPr/>
        </p:nvSpPr>
        <p:spPr>
          <a:xfrm>
            <a:off x="1184236" y="435174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76853" y="-753442"/>
            <a:ext cx="189479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6559" y="828962"/>
            <a:ext cx="3194863" cy="2277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6757982" y="-766226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954034" y="-753442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28977" y="536047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6178" y="3793763"/>
            <a:ext cx="312135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оку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05228" y="3804452"/>
            <a:ext cx="33877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44637" y="3810836"/>
            <a:ext cx="232501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39335" y="3789458"/>
            <a:ext cx="232501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0420" y="3798068"/>
            <a:ext cx="211290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942079" y="3798068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31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076 -0.00139 " pathEditMode="relative" ptsTypes="AA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7" grpId="0"/>
      <p:bldP spid="27" grpId="1"/>
      <p:bldP spid="28" grpId="0"/>
      <p:bldP spid="28" grpId="1"/>
      <p:bldP spid="24" grpId="0"/>
      <p:bldP spid="24" grpId="1"/>
      <p:bldP spid="32" grpId="0"/>
      <p:bldP spid="32" grpId="1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13054" y="3775159"/>
            <a:ext cx="322029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93074" y="535439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92010" y="3775158"/>
            <a:ext cx="312135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39335" y="3775157"/>
            <a:ext cx="232501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3554" y="394113"/>
            <a:ext cx="4218357" cy="2904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2856" y="304950"/>
            <a:ext cx="3064252" cy="2993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5493323" y="-744661"/>
            <a:ext cx="189479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339180" y="-753706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047653" y="-800396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46574" y="3775157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16096" y="3764429"/>
            <a:ext cx="300717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675018" y="3773968"/>
            <a:ext cx="232501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8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224 0.00139 " pathEditMode="relative" ptsTypes="AA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2" grpId="1"/>
      <p:bldP spid="24" grpId="0"/>
      <p:bldP spid="24" grpId="1"/>
      <p:bldP spid="23" grpId="0"/>
      <p:bldP spid="30" grpId="0"/>
      <p:bldP spid="30" grpId="1"/>
      <p:bldP spid="33" grpId="0"/>
      <p:bldP spid="3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04128" y="3751281"/>
            <a:ext cx="322029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0610" y="3751281"/>
            <a:ext cx="312135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063" y="614277"/>
            <a:ext cx="3581146" cy="2520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1419476" y="-784503"/>
            <a:ext cx="189479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6"/>
              </a:clrFrom>
              <a:clrTo>
                <a:srgbClr val="FFFE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564" y="92483"/>
            <a:ext cx="3570449" cy="3570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9966673">
            <a:off x="3822931" y="679032"/>
            <a:ext cx="2512532" cy="2512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5440960" y="-800396"/>
            <a:ext cx="253260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439965" y="-806407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63041" y="3742381"/>
            <a:ext cx="216839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86501" y="3751280"/>
            <a:ext cx="440951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39185" y="3748981"/>
            <a:ext cx="422898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755901" y="3742380"/>
            <a:ext cx="128452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44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-0.00139 " pathEditMode="relative" ptsTypes="AA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2" grpId="0"/>
      <p:bldP spid="22" grpId="1"/>
      <p:bldP spid="27" grpId="0"/>
      <p:bldP spid="28" grpId="0"/>
      <p:bldP spid="28" grpId="1"/>
      <p:bldP spid="29" grpId="0"/>
      <p:bldP spid="32" grpId="0"/>
      <p:bldP spid="3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166191" y="334567"/>
            <a:ext cx="10609249" cy="6188866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Управляющая кнопка: далее 25">
            <a:hlinkClick r:id="" action="ppaction://hlinkshowjump?jump=endshow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8748" y="344456"/>
            <a:ext cx="4187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1814" y="1059485"/>
            <a:ext cx="273497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Трактор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Пират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Басня 1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Басня 2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Басня 3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Басня 4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Семь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Черепаха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Бритва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Гадюка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Герб Карелии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Обувь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89169" y="1059485"/>
            <a:ext cx="39624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Город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Волосы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Педаль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Гараж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Дерево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Паста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Гном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Посуда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Знак «деление»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Книга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Окунь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Ремень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8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880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2155713" y="3788072"/>
            <a:ext cx="127264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18155" y="3792261"/>
            <a:ext cx="118880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75181" y="-134925"/>
            <a:ext cx="261374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006765" y="-861036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15" y="268721"/>
            <a:ext cx="4826960" cy="3217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трелка вниз 5"/>
          <p:cNvSpPr/>
          <p:nvPr/>
        </p:nvSpPr>
        <p:spPr>
          <a:xfrm rot="5400000">
            <a:off x="2908019" y="1596677"/>
            <a:ext cx="420272" cy="2032882"/>
          </a:xfrm>
          <a:prstGeom prst="downArrow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134596" y="3788071"/>
            <a:ext cx="499594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тракт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40108" y="3792261"/>
            <a:ext cx="261374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09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-0.06849 0.0018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4" y="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539 0.000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1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41" grpId="0"/>
      <p:bldP spid="41" grpId="1"/>
      <p:bldP spid="19" grpId="0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880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61020" y="338398"/>
            <a:ext cx="261374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1756" y="3802143"/>
            <a:ext cx="220987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7372" y="3797173"/>
            <a:ext cx="132112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3908" y="245035"/>
            <a:ext cx="2874777" cy="3389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173438" y="915359"/>
            <a:ext cx="163335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372770" flipV="1">
            <a:off x="4619745" y="2443919"/>
            <a:ext cx="2394963" cy="972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251627" y="-315549"/>
            <a:ext cx="2613745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87620" y="3797173"/>
            <a:ext cx="132112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96223" y="3797173"/>
            <a:ext cx="384435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58496" y="3797172"/>
            <a:ext cx="261374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08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0" grpId="0"/>
      <p:bldP spid="20" grpId="1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880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960265" y="837147"/>
            <a:ext cx="3151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йн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0997" y="3802142"/>
            <a:ext cx="220987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6194" y="3786116"/>
            <a:ext cx="186871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5330" y="3786134"/>
            <a:ext cx="120320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63639" y="125659"/>
            <a:ext cx="4871455" cy="3478475"/>
          </a:xfrm>
          <a:prstGeom prst="roundRect">
            <a:avLst/>
          </a:prstGeom>
          <a:solidFill>
            <a:srgbClr val="2A0B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406" y="1769490"/>
            <a:ext cx="3063300" cy="1797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8231" y="125641"/>
            <a:ext cx="2409876" cy="1683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008" y="125660"/>
            <a:ext cx="2191773" cy="1643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730" y="1683512"/>
            <a:ext cx="1563908" cy="1934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2242" y="607384"/>
            <a:ext cx="3286581" cy="270197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605426" y="-1237276"/>
            <a:ext cx="109517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731416" y="-1237277"/>
            <a:ext cx="109517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5768" y="3786116"/>
            <a:ext cx="238969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77116" y="3769708"/>
            <a:ext cx="279908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77116" y="3777912"/>
            <a:ext cx="315183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йн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16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0" grpId="0"/>
      <p:bldP spid="28" grpId="0"/>
      <p:bldP spid="28" grpId="1"/>
      <p:bldP spid="29" grpId="0"/>
      <p:bldP spid="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880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960265" y="837147"/>
            <a:ext cx="3151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0997" y="3802142"/>
            <a:ext cx="220987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8054" y="3796760"/>
            <a:ext cx="29242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08719" y="3780283"/>
            <a:ext cx="120320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759" y="221057"/>
            <a:ext cx="4430090" cy="332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1709456" y="875773"/>
            <a:ext cx="154483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268800" y="-1119426"/>
            <a:ext cx="639919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221901" y="-1119426"/>
            <a:ext cx="2005677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98152" y="3808374"/>
            <a:ext cx="400473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3785146"/>
            <a:ext cx="315183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07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L -0.07461 -0.0009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2" grpId="1"/>
      <p:bldP spid="20" grpId="0"/>
      <p:bldP spid="20" grpId="1"/>
      <p:bldP spid="32" grpId="0"/>
      <p:bldP spid="32" grpId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880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29246" y="517487"/>
            <a:ext cx="3151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6573" y="3788072"/>
            <a:ext cx="327548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6573" y="392643"/>
            <a:ext cx="2839867" cy="2833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1129" y="570352"/>
            <a:ext cx="2497093" cy="2399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3908719" y="-935757"/>
            <a:ext cx="1550424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7012" y="972136"/>
            <a:ext cx="2860895" cy="214879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30016">
            <a:off x="8094874" y="990202"/>
            <a:ext cx="2763711" cy="20757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801723" y="3788071"/>
            <a:ext cx="327548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1723" y="3788071"/>
            <a:ext cx="297078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гад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69119" y="3788324"/>
            <a:ext cx="272052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53707" y="3779676"/>
            <a:ext cx="2720528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70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0.00139 L -0.20325 0.00278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3" grpId="1"/>
      <p:bldP spid="28" grpId="0"/>
      <p:bldP spid="29" grpId="0"/>
      <p:bldP spid="29" grpId="1"/>
      <p:bldP spid="30" grpId="0"/>
      <p:bldP spid="3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200" b="1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69312" y="3793372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705" y="3760801"/>
            <a:ext cx="327548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1042" y="3760801"/>
            <a:ext cx="204104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2055" y="504970"/>
            <a:ext cx="2248738" cy="2816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705" y="699188"/>
            <a:ext cx="2794594" cy="2392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3637685" y="-948679"/>
            <a:ext cx="109517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63208" y="-948678"/>
            <a:ext cx="639919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44657" y="-948679"/>
            <a:ext cx="639919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63323" y="747461"/>
            <a:ext cx="31518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4359" y="504970"/>
            <a:ext cx="4007355" cy="2671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7558976" y="-948680"/>
            <a:ext cx="1095172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92649" y="3760801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652" y="3750363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65908" y="3760800"/>
            <a:ext cx="112498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29945" y="3760800"/>
            <a:ext cx="299519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ерб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76696" y="3751804"/>
            <a:ext cx="203192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56934" y="3754017"/>
            <a:ext cx="3182069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78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966 0.00139 " pathEditMode="relative" ptsTypes="AA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328 0.00139 " pathEditMode="relative" ptsTypes="AA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3" grpId="0"/>
      <p:bldP spid="32" grpId="0"/>
      <p:bldP spid="32" grpId="1"/>
      <p:bldP spid="33" grpId="0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9259" y="3755666"/>
            <a:ext cx="137616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37974" y="3755666"/>
            <a:ext cx="204104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76668" y="-950236"/>
            <a:ext cx="639919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71287" y="3739922"/>
            <a:ext cx="294195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лос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2677178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2648" y="272829"/>
            <a:ext cx="3283352" cy="3283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852585">
            <a:off x="1487317" y="1433665"/>
            <a:ext cx="1826783" cy="137208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316" y="1512309"/>
            <a:ext cx="1826783" cy="1372081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16000" y="-659630"/>
            <a:ext cx="137616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326" y="302914"/>
            <a:ext cx="3149587" cy="314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10106233" y="-938541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107024" y="609820"/>
            <a:ext cx="1376164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738763" y="3739922"/>
            <a:ext cx="147856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37974" y="3755417"/>
            <a:ext cx="137616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31024" y="3729587"/>
            <a:ext cx="137616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780919" y="3739301"/>
            <a:ext cx="294195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409177" y="3739301"/>
            <a:ext cx="321513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6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3" grpId="1"/>
      <p:bldP spid="32" grpId="0"/>
      <p:bldP spid="49" grpId="0"/>
      <p:bldP spid="49" grpId="1"/>
      <p:bldP spid="50" grpId="0"/>
      <p:bldP spid="51" grpId="0"/>
      <p:bldP spid="52" grpId="0"/>
      <p:bldP spid="53" grpId="0"/>
      <p:bldP spid="5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056871" y="130629"/>
            <a:ext cx="10899139" cy="3494159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56871" y="3793763"/>
            <a:ext cx="10899139" cy="2827437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11016744" y="6253648"/>
            <a:ext cx="1175256" cy="569685"/>
          </a:xfrm>
          <a:prstGeom prst="actionButtonForwardNex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045847" y="-715561"/>
            <a:ext cx="183034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89258" y="3755666"/>
            <a:ext cx="329207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86229" y="3761054"/>
            <a:ext cx="294195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6440" y="2677178"/>
            <a:ext cx="2513791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585571" y="683139"/>
            <a:ext cx="275265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endParaRPr lang="ru-RU" sz="17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82" y="509171"/>
            <a:ext cx="3676379" cy="2737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Прямоугольник 23"/>
          <p:cNvSpPr/>
          <p:nvPr/>
        </p:nvSpPr>
        <p:spPr>
          <a:xfrm>
            <a:off x="3986229" y="-938541"/>
            <a:ext cx="129024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</a:t>
            </a:r>
            <a:endParaRPr lang="ru-RU" sz="14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746" y="524517"/>
            <a:ext cx="4151944" cy="275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8793545" y="-938541"/>
            <a:ext cx="165033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,,,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869" y="3755665"/>
            <a:ext cx="295665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8500" y="3755664"/>
            <a:ext cx="295665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ево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37198" y="3755664"/>
            <a:ext cx="275265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endParaRPr lang="ru-RU" sz="1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11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  <p:bldP spid="32" grpId="1"/>
      <p:bldP spid="27" grpId="0"/>
      <p:bldP spid="28" grpId="0"/>
      <p:bldP spid="28" grpId="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207</Words>
  <Application>Microsoft Office PowerPoint</Application>
  <PresentationFormat>Широкоэкранный</PresentationFormat>
  <Paragraphs>170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80</cp:revision>
  <dcterms:created xsi:type="dcterms:W3CDTF">2018-12-28T18:21:27Z</dcterms:created>
  <dcterms:modified xsi:type="dcterms:W3CDTF">2019-11-09T18:37:52Z</dcterms:modified>
</cp:coreProperties>
</file>