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5" r:id="rId4"/>
    <p:sldId id="257" r:id="rId5"/>
    <p:sldId id="276" r:id="rId6"/>
    <p:sldId id="261" r:id="rId7"/>
    <p:sldId id="262" r:id="rId8"/>
    <p:sldId id="268" r:id="rId9"/>
    <p:sldId id="263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7" r:id="rId19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6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5C4F-4E64-4279-A637-5837D995BC96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68AB1-9E2E-4D89-A3B6-3763C5D136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888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5C4F-4E64-4279-A637-5837D995BC96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68AB1-9E2E-4D89-A3B6-3763C5D136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099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5C4F-4E64-4279-A637-5837D995BC96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68AB1-9E2E-4D89-A3B6-3763C5D136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818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5C4F-4E64-4279-A637-5837D995BC96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68AB1-9E2E-4D89-A3B6-3763C5D136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978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5C4F-4E64-4279-A637-5837D995BC96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68AB1-9E2E-4D89-A3B6-3763C5D136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809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5C4F-4E64-4279-A637-5837D995BC96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68AB1-9E2E-4D89-A3B6-3763C5D136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16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5C4F-4E64-4279-A637-5837D995BC96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68AB1-9E2E-4D89-A3B6-3763C5D136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732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5C4F-4E64-4279-A637-5837D995BC96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68AB1-9E2E-4D89-A3B6-3763C5D136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078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5C4F-4E64-4279-A637-5837D995BC96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68AB1-9E2E-4D89-A3B6-3763C5D136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717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5C4F-4E64-4279-A637-5837D995BC96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68AB1-9E2E-4D89-A3B6-3763C5D136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979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5C4F-4E64-4279-A637-5837D995BC96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68AB1-9E2E-4D89-A3B6-3763C5D136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734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55C4F-4E64-4279-A637-5837D995BC96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68AB1-9E2E-4D89-A3B6-3763C5D136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661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Жизнь во льдах.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027" y="1600200"/>
            <a:ext cx="2959945" cy="4525963"/>
          </a:xfrm>
        </p:spPr>
      </p:pic>
    </p:spTree>
    <p:extLst>
      <p:ext uri="{BB962C8B-B14F-4D97-AF65-F5344CB8AC3E}">
        <p14:creationId xmlns:p14="http://schemas.microsoft.com/office/powerpoint/2010/main" val="21647748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471" y="1600200"/>
            <a:ext cx="3207058" cy="4525963"/>
          </a:xfrm>
        </p:spPr>
      </p:pic>
    </p:spTree>
    <p:extLst>
      <p:ext uri="{BB962C8B-B14F-4D97-AF65-F5344CB8AC3E}">
        <p14:creationId xmlns:p14="http://schemas.microsoft.com/office/powerpoint/2010/main" val="17027461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Песец или полярная лисица. У песца подошвы лап надежно укрыты волосяным покровом и все  тело также покрыто густым мехом, который спасает от сильных морозов. Зимой  зверь становится чисто белым.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433" y="1600200"/>
            <a:ext cx="3391134" cy="4525963"/>
          </a:xfrm>
        </p:spPr>
      </p:pic>
    </p:spTree>
    <p:extLst>
      <p:ext uri="{BB962C8B-B14F-4D97-AF65-F5344CB8AC3E}">
        <p14:creationId xmlns:p14="http://schemas.microsoft.com/office/powerpoint/2010/main" val="1911308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А к лету становится темным. Песцы летом живут в  земляных норах. Питается яйцами птиц, птицами, мышами, леммингами и рыбой.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301" y="1600200"/>
            <a:ext cx="3319397" cy="4525963"/>
          </a:xfrm>
        </p:spPr>
      </p:pic>
    </p:spTree>
    <p:extLst>
      <p:ext uri="{BB962C8B-B14F-4D97-AF65-F5344CB8AC3E}">
        <p14:creationId xmlns:p14="http://schemas.microsoft.com/office/powerpoint/2010/main" val="11529655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Овцебык. Живут в Гренландии. Густая длинная шерсть надежно предохраняет их от ледяных ветров и  зимней стужи. Чтобы добыть себе корм, они мордой и копытами разгребают снег.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618" y="1600200"/>
            <a:ext cx="3366764" cy="4525963"/>
          </a:xfrm>
        </p:spPr>
      </p:pic>
    </p:spTree>
    <p:extLst>
      <p:ext uri="{BB962C8B-B14F-4D97-AF65-F5344CB8AC3E}">
        <p14:creationId xmlns:p14="http://schemas.microsoft.com/office/powerpoint/2010/main" val="16312261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Полярная крачка. Многие птицы способны преодолевать большие расстояния по воздуху.  Никто не может сравниться  с полярной крачкой. Каждый год осенью эти птицы пролетают половину земного шара с севера на юг, а весной возвращаются обратно.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744" y="1600200"/>
            <a:ext cx="3278512" cy="4525963"/>
          </a:xfrm>
        </p:spPr>
      </p:pic>
    </p:spTree>
    <p:extLst>
      <p:ext uri="{BB962C8B-B14F-4D97-AF65-F5344CB8AC3E}">
        <p14:creationId xmlns:p14="http://schemas.microsoft.com/office/powerpoint/2010/main" val="37421926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Полярная сова.</a:t>
            </a:r>
            <a:br>
              <a:rPr lang="ru-RU" sz="2000" dirty="0" smtClean="0"/>
            </a:br>
            <a:r>
              <a:rPr lang="ru-RU" sz="2000" dirty="0" smtClean="0"/>
              <a:t>Как и все совы, белая сова – хищница. Охотиться на леммингов, мышей и мелких птичек.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002" y="1600200"/>
            <a:ext cx="3299996" cy="4525963"/>
          </a:xfrm>
        </p:spPr>
      </p:pic>
    </p:spTree>
    <p:extLst>
      <p:ext uri="{BB962C8B-B14F-4D97-AF65-F5344CB8AC3E}">
        <p14:creationId xmlns:p14="http://schemas.microsoft.com/office/powerpoint/2010/main" val="35704067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В полярных северных широтах обитает много волков. Эти хищники живут и охотятся стаями. Все члены группы подчиняются сильному умному вожаку. Часто в ночи раздается волчий вой. Так волки сообщают о  том, где находятся и созывают сородичей к добыче.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262" y="1600200"/>
            <a:ext cx="3987475" cy="4525963"/>
          </a:xfrm>
        </p:spPr>
      </p:pic>
    </p:spTree>
    <p:extLst>
      <p:ext uri="{BB962C8B-B14F-4D97-AF65-F5344CB8AC3E}">
        <p14:creationId xmlns:p14="http://schemas.microsoft.com/office/powerpoint/2010/main" val="31813651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Антарктида – самое холодное место на нашей планете. Но пингвины холода не боятся. Они не умеют летать, зато прекрасно плавают и ныряют. Их густое, плотное оперение надежно защищает от ветра, мороза и ледяной воды.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751" y="1600200"/>
            <a:ext cx="3438497" cy="4525963"/>
          </a:xfrm>
        </p:spPr>
      </p:pic>
    </p:spTree>
    <p:extLst>
      <p:ext uri="{BB962C8B-B14F-4D97-AF65-F5344CB8AC3E}">
        <p14:creationId xmlns:p14="http://schemas.microsoft.com/office/powerpoint/2010/main" val="30723172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Викторина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400" dirty="0" smtClean="0"/>
              <a:t>1.Что вы можете рассказать об Арктике? ( там очень холодно, вечная мерзлота, снег, лед, полярная ночь, северное сияние)</a:t>
            </a:r>
          </a:p>
          <a:p>
            <a:r>
              <a:rPr lang="ru-RU" sz="2400" dirty="0" smtClean="0"/>
              <a:t>2.Кого их животных можно встретить в Арктике?</a:t>
            </a:r>
          </a:p>
          <a:p>
            <a:r>
              <a:rPr lang="ru-RU" sz="2400" dirty="0" smtClean="0"/>
              <a:t>(полярный волк, белый медведь, тюлень, </a:t>
            </a:r>
            <a:r>
              <a:rPr lang="ru-RU" sz="2400" dirty="0" err="1" smtClean="0"/>
              <a:t>морж,сова,крачка</a:t>
            </a:r>
            <a:r>
              <a:rPr lang="ru-RU" sz="2400" dirty="0" smtClean="0"/>
              <a:t> и </a:t>
            </a:r>
            <a:r>
              <a:rPr lang="ru-RU" sz="2400" dirty="0" err="1" smtClean="0"/>
              <a:t>т.д</a:t>
            </a:r>
            <a:r>
              <a:rPr lang="ru-RU" sz="2400" dirty="0" smtClean="0"/>
              <a:t>)</a:t>
            </a:r>
          </a:p>
          <a:p>
            <a:r>
              <a:rPr lang="ru-RU" sz="2400" dirty="0" smtClean="0"/>
              <a:t>3.Как эти животные выживают в таких суровых условиях?</a:t>
            </a:r>
          </a:p>
          <a:p>
            <a:r>
              <a:rPr lang="ru-RU" sz="2400" dirty="0" smtClean="0"/>
              <a:t>(Они имеют толстый слой жира, густой мех, умеют хорошо плавать, нырять).</a:t>
            </a:r>
          </a:p>
          <a:p>
            <a:r>
              <a:rPr lang="ru-RU" sz="2400" dirty="0" smtClean="0"/>
              <a:t>4. Кого называют полярной лисицей? (песца)</a:t>
            </a:r>
          </a:p>
          <a:p>
            <a:r>
              <a:rPr lang="ru-RU" sz="2400" dirty="0" smtClean="0"/>
              <a:t>5.Кого называют хозяином Арктики? ( белого медведя)</a:t>
            </a:r>
          </a:p>
          <a:p>
            <a:r>
              <a:rPr lang="ru-RU" sz="2400" dirty="0" smtClean="0"/>
              <a:t>6. Зачем медведь закрывает нос лапой? (чтобы его не было видно при охоте)</a:t>
            </a:r>
          </a:p>
          <a:p>
            <a:r>
              <a:rPr lang="ru-RU" sz="2400" dirty="0" smtClean="0"/>
              <a:t>7.Может ли медведь догнать пингвина? (нет, так как пингвин живет в Антарктиде).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67704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Белый медведь –хозяин полярного края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652" y="1600200"/>
            <a:ext cx="3238696" cy="4525963"/>
          </a:xfrm>
        </p:spPr>
      </p:pic>
    </p:spTree>
    <p:extLst>
      <p:ext uri="{BB962C8B-B14F-4D97-AF65-F5344CB8AC3E}">
        <p14:creationId xmlns:p14="http://schemas.microsoft.com/office/powerpoint/2010/main" val="2650460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Когда белый медведь охотится он закрывает лапой нос.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499" y="1600200"/>
            <a:ext cx="3291002" cy="4525963"/>
          </a:xfrm>
        </p:spPr>
      </p:pic>
    </p:spTree>
    <p:extLst>
      <p:ext uri="{BB962C8B-B14F-4D97-AF65-F5344CB8AC3E}">
        <p14:creationId xmlns:p14="http://schemas.microsoft.com/office/powerpoint/2010/main" val="2676361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Семейство тюленей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367" y="1600200"/>
            <a:ext cx="3203266" cy="4525963"/>
          </a:xfrm>
        </p:spPr>
      </p:pic>
    </p:spTree>
    <p:extLst>
      <p:ext uri="{BB962C8B-B14F-4D97-AF65-F5344CB8AC3E}">
        <p14:creationId xmlns:p14="http://schemas.microsoft.com/office/powerpoint/2010/main" val="1333210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537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К семейству тюленей относятся: котики, моржи, тюлени. Это ластоногие.. Они хорошо плавают и могут до 10 минут находиться под водой. Питаются рыбой, разными моллюсками.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615" y="1600200"/>
            <a:ext cx="6572770" cy="4525963"/>
          </a:xfrm>
        </p:spPr>
      </p:pic>
    </p:spTree>
    <p:extLst>
      <p:ext uri="{BB962C8B-B14F-4D97-AF65-F5344CB8AC3E}">
        <p14:creationId xmlns:p14="http://schemas.microsoft.com/office/powerpoint/2010/main" val="825793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Морж</a:t>
            </a:r>
            <a:br>
              <a:rPr lang="ru-RU" sz="1800" dirty="0" smtClean="0"/>
            </a:br>
            <a:r>
              <a:rPr lang="ru-RU" sz="1800" dirty="0" smtClean="0"/>
              <a:t>Моржи – гиганты. Они великолепно плавают, ныряют. Весит до 2 т. Длина тела до 4 метров. Длинные клыки помогают добывать пищу.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834" y="1600200"/>
            <a:ext cx="6524332" cy="4525963"/>
          </a:xfrm>
        </p:spPr>
      </p:pic>
    </p:spTree>
    <p:extLst>
      <p:ext uri="{BB962C8B-B14F-4D97-AF65-F5344CB8AC3E}">
        <p14:creationId xmlns:p14="http://schemas.microsoft.com/office/powerpoint/2010/main" val="2413392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235" y="1600200"/>
            <a:ext cx="3085529" cy="4525963"/>
          </a:xfrm>
        </p:spPr>
      </p:pic>
    </p:spTree>
    <p:extLst>
      <p:ext uri="{BB962C8B-B14F-4D97-AF65-F5344CB8AC3E}">
        <p14:creationId xmlns:p14="http://schemas.microsoft.com/office/powerpoint/2010/main" val="1363633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smtClean="0"/>
              <a:t>Северный олень. Это единственный вид, у которого и самки, и самцы украшены рогами. Эти олени невелики ростом и весят до 200кг. Олени питаются ягелем. Широкие копыта позволяют животным не проваливаться в снег. А еще с помощью копыт они разгребают глубокий слой снега и добывают корм.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612" y="1600200"/>
            <a:ext cx="2880776" cy="4525963"/>
          </a:xfrm>
        </p:spPr>
      </p:pic>
    </p:spTree>
    <p:extLst>
      <p:ext uri="{BB962C8B-B14F-4D97-AF65-F5344CB8AC3E}">
        <p14:creationId xmlns:p14="http://schemas.microsoft.com/office/powerpoint/2010/main" val="13343002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447</Words>
  <Application>Microsoft Office PowerPoint</Application>
  <PresentationFormat>Экран (4:3)</PresentationFormat>
  <Paragraphs>24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Жизнь во льдах. </vt:lpstr>
      <vt:lpstr>Белый медведь –хозяин полярного края</vt:lpstr>
      <vt:lpstr>Когда белый медведь охотится он закрывает лапой нос.</vt:lpstr>
      <vt:lpstr>Семейство тюленей</vt:lpstr>
      <vt:lpstr>Презентация PowerPoint</vt:lpstr>
      <vt:lpstr>К семейству тюленей относятся: котики, моржи, тюлени. Это ластоногие.. Они хорошо плавают и могут до 10 минут находиться под водой. Питаются рыбой, разными моллюсками.</vt:lpstr>
      <vt:lpstr>Морж Моржи – гиганты. Они великолепно плавают, ныряют. Весит до 2 т. Длина тела до 4 метров. Длинные клыки помогают добывать пищу.</vt:lpstr>
      <vt:lpstr>Презентация PowerPoint</vt:lpstr>
      <vt:lpstr>Северный олень. Это единственный вид, у которого и самки, и самцы украшены рогами. Эти олени невелики ростом и весят до 200кг. Олени питаются ягелем. Широкие копыта позволяют животным не проваливаться в снег. А еще с помощью копыт они разгребают глубокий слой снега и добывают корм.</vt:lpstr>
      <vt:lpstr>Презентация PowerPoint</vt:lpstr>
      <vt:lpstr>Песец или полярная лисица. У песца подошвы лап надежно укрыты волосяным покровом и все  тело также покрыто густым мехом, который спасает от сильных морозов. Зимой  зверь становится чисто белым.</vt:lpstr>
      <vt:lpstr>А к лету становится темным. Песцы летом живут в  земляных норах. Питается яйцами птиц, птицами, мышами, леммингами и рыбой.</vt:lpstr>
      <vt:lpstr>Овцебык. Живут в Гренландии. Густая длинная шерсть надежно предохраняет их от ледяных ветров и  зимней стужи. Чтобы добыть себе корм, они мордой и копытами разгребают снег.</vt:lpstr>
      <vt:lpstr>Полярная крачка. Многие птицы способны преодолевать большие расстояния по воздуху.  Никто не может сравниться  с полярной крачкой. Каждый год осенью эти птицы пролетают половину земного шара с севера на юг, а весной возвращаются обратно.</vt:lpstr>
      <vt:lpstr>Полярная сова. Как и все совы, белая сова – хищница. Охотиться на леммингов, мышей и мелких птичек.</vt:lpstr>
      <vt:lpstr>В полярных северных широтах обитает много волков. Эти хищники живут и охотятся стаями. Все члены группы подчиняются сильному умному вожаку. Часто в ночи раздается волчий вой. Так волки сообщают о  том, где находятся и созывают сородичей к добыче.</vt:lpstr>
      <vt:lpstr>Антарктида – самое холодное место на нашей планете. Но пингвины холода не боятся. Они не умеют летать, зато прекрасно плавают и ныряют. Их густое, плотное оперение надежно защищает от ветра, мороза и ледяной воды.</vt:lpstr>
      <vt:lpstr>Викторина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во льдах</dc:title>
  <dc:creator>Валентина</dc:creator>
  <cp:lastModifiedBy>Валентина</cp:lastModifiedBy>
  <cp:revision>7</cp:revision>
  <dcterms:created xsi:type="dcterms:W3CDTF">2019-12-14T01:49:16Z</dcterms:created>
  <dcterms:modified xsi:type="dcterms:W3CDTF">2019-12-14T02:51:38Z</dcterms:modified>
</cp:coreProperties>
</file>