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4DE9CE9-50EA-42D4-BBF6-51E513D819CB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EF075CB-55FA-4EE0-B70B-E99EA10C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214290"/>
            <a:ext cx="6143668" cy="3296796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элементов технологии детской проектной деятельности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как средство развития творческих умений дошкольников.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714752"/>
            <a:ext cx="5962414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«Самая красивая шляпка!»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ГБДОУ Детский сад № 100 Выборгский район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Авторы: Андреева Е.В.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Жугдинская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Технология проектирования и использование метода проектов в ДОУ с интеграцией в различных образовательных областях является уникальным средством обеспечения сотрудничества, сотворчества детей и взрослых, способом реализации личностно-ориентированного подхода к образованию. При использовании технологии проектной деятельности педагог формирует субъективную позицию у ребёнка, раскрывает его индивидуальность, реализует интересы и потребности, что в сою очередь способствует личностному развитию ребёнка.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художественно-творческое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дошкольников в процессе приобщения детей к традициям декорирования головных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уборов.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00105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стимулировать самостоятельные «занятия»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декорировании головных уборов и использовании их как украшение дополнение к одежде);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особенностях изготовления и декорирования головных уборов  и соответствии их образу и назначению костюма, некоторых национальных и мировых традициях в одежде;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систематизировать представления об истории изготовления головных уборов (применяемые и вариативные материалы, способы их обработки, традиции праздничной и повседневной одежды) и некоторых особенностях декорирования (единство формы основы и используемых элементов декора, цветового решения);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символичность некоторых цветов, элементов декора, орнаментов и узоров, выбора формы от назначения и обычаев;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творческие умения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(комбинаторных способностей и умений, умений ставить творческую задачу, проводить поиск способов декорирования, освоение и применение разных способов украшения основ, создание интересного и соответствующего задуманному оформления);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художественных и творческих способностей и проявлений (в выборе гармоничных решений в декоре, обыгрывании и оригинальное декорирование предметов), проявления субъектной позиции (в выборе материалов, способов декора, предпочтений).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6328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организации: организация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предметно-пространственной среды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оформление временной выставки в игровом уголке (куклы–персонажи, предметы костюмов, головные уборы, материалы и инструменты для украшения головных уборов). По мере проекта среда «пополняется» предметами по теме (коллекцией головных уборов, фотографиями с изображением национальных костюмов и головных уборов, а также современными головными уборами, предметами для декора головных уборов: бисер, бусы, перья, пуговицы, стразы, ленты, элементы из фетра и др. ткани разных цветов: цветочки, листочки, ромбики, кружочки, звёздочки).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404664"/>
            <a:ext cx="75608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Краткий ход взаимодействия педагога с дошкольниками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педагог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«приглашает» детей помочь Шляпнику из сказки «Алиса в стране чудес» закончить украшать головные уборы для карнавала, в обсуждении с детьми обращает их внимание на необходимость празднично украсить головной убор, выслушивает детские советы, вопросами–провокациями активизирует их внимание к теме, предлагает выбрать самую «удачную», красивую деталь из корзинки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аксессуарами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 ходе подбора  воспитатель обращает внимание на разнообразие предметов, их соответствие или не соответствие головному убору, предлагает подобрать  украшение к «своему» головному убору, который предложил педагог и по - фантазировать о том, какую историю могла бы рассказать каждая шляпка, «если 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волшебник наделил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их возможностью говорить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составление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коллекции головных уборов «На все случаи жизни» и использование головных уборов в декорировании разными предметами («аксессуарный дизайн»).</a:t>
            </a:r>
          </a:p>
        </p:txBody>
      </p:sp>
      <p:pic>
        <p:nvPicPr>
          <p:cNvPr id="3" name="Рисунок 2" descr="https://sun9-50.userapi.com/c855124/v855124951/1ba498/uDgVdiIpCZ4.jpg"/>
          <p:cNvPicPr/>
          <p:nvPr/>
        </p:nvPicPr>
        <p:blipFill>
          <a:blip r:embed="rId2"/>
          <a:srcRect l="10735" r="15029"/>
          <a:stretch>
            <a:fillRect/>
          </a:stretch>
        </p:blipFill>
        <p:spPr bwMode="auto">
          <a:xfrm>
            <a:off x="285720" y="1500174"/>
            <a:ext cx="2470147" cy="168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un9-16.userapi.com/c855124/v855124951/1ba51f/M9asWF5YnPI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736"/>
            <a:ext cx="19050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3214686"/>
            <a:ext cx="3821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Головной убор украшен тесьмой.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928934"/>
            <a:ext cx="3838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Головной убор украшен лентами.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un9-59.userapi.com/c855124/v855124384/1b7f88/Ih53n9jzuzo.jpg"/>
          <p:cNvPicPr/>
          <p:nvPr/>
        </p:nvPicPr>
        <p:blipFill>
          <a:blip r:embed="rId4"/>
          <a:srcRect l="4329" t="18109" r="4434" b="20833"/>
          <a:stretch>
            <a:fillRect/>
          </a:stretch>
        </p:blipFill>
        <p:spPr bwMode="auto">
          <a:xfrm>
            <a:off x="1000100" y="3786190"/>
            <a:ext cx="342583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414" y="6143644"/>
            <a:ext cx="65826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Дорогой головной убор. Украшен драгоценными камнями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56084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Описание форм взаимодействия с детьми и родителями, в которых может быть продолжено решение поставленных задач.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Выставки совместного творчества детей и родителей.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мини-музея «Новый взгляд на головной убор из будущего».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Круглый стол (обсуждение идеи проекта и его результаты).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Досуг «Что за чудо эта шляпка?».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«Дидактические игры»: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Подбери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головной убор 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«Подбери головной убор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профессии», «Подбери головной убор к персонажам сказок».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«Дидактические материал по теме «Головные уборы»».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3906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r>
              <a:rPr lang="ru-RU" sz="2000" dirty="0" smtClean="0"/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Головные уборы в картинках. Наглядное пособие для педагогов, логопедов, воспитателей и родителей / Издательство: «Гном», - 2014 г. 28с.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Серия «Знакомство окружающим миром и развитие речи».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Примерная общеобразовательная программа дошкольного образования «От рождения до школы»/ Под ред.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Н.Е., Комаровой Т.С., Васильевой М.А. – М.: МОЗАЙКА-СИНТЕЗ, 2014.-360с.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http://skazkivcem.com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716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Использование элементов технологии детской проектной деятельности , как средство развития творческих умений дошкольников.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элементов технологии детской проектной деятельности (на разном содержании)</dc:title>
  <dc:creator>User Windows</dc:creator>
  <cp:lastModifiedBy>User</cp:lastModifiedBy>
  <cp:revision>13</cp:revision>
  <dcterms:created xsi:type="dcterms:W3CDTF">2020-01-04T14:42:26Z</dcterms:created>
  <dcterms:modified xsi:type="dcterms:W3CDTF">2020-02-01T11:58:03Z</dcterms:modified>
</cp:coreProperties>
</file>