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39"/>
  </p:notesMasterIdLst>
  <p:sldIdLst>
    <p:sldId id="261" r:id="rId2"/>
    <p:sldId id="265" r:id="rId3"/>
    <p:sldId id="269" r:id="rId4"/>
    <p:sldId id="262" r:id="rId5"/>
    <p:sldId id="271" r:id="rId6"/>
    <p:sldId id="275" r:id="rId7"/>
    <p:sldId id="266" r:id="rId8"/>
    <p:sldId id="257" r:id="rId9"/>
    <p:sldId id="259" r:id="rId10"/>
    <p:sldId id="258" r:id="rId11"/>
    <p:sldId id="278" r:id="rId12"/>
    <p:sldId id="279" r:id="rId13"/>
    <p:sldId id="280" r:id="rId14"/>
    <p:sldId id="282" r:id="rId15"/>
    <p:sldId id="283" r:id="rId16"/>
    <p:sldId id="284" r:id="rId17"/>
    <p:sldId id="287" r:id="rId18"/>
    <p:sldId id="288" r:id="rId19"/>
    <p:sldId id="286" r:id="rId20"/>
    <p:sldId id="290" r:id="rId21"/>
    <p:sldId id="297" r:id="rId22"/>
    <p:sldId id="291" r:id="rId23"/>
    <p:sldId id="294" r:id="rId24"/>
    <p:sldId id="295" r:id="rId25"/>
    <p:sldId id="298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9" r:id="rId34"/>
    <p:sldId id="310" r:id="rId35"/>
    <p:sldId id="318" r:id="rId36"/>
    <p:sldId id="317" r:id="rId37"/>
    <p:sldId id="26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D0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29101-E918-4044-8EB3-17E0C97772E9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373D2-E599-4639-999D-3B366472A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373D2-E599-4639-999D-3B366472A448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23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58B32A-B37A-46E3-A929-0100EA702DAB}" type="datetimeFigureOut">
              <a:rPr lang="ru-RU" smtClean="0"/>
              <a:t>05.06.2017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3CFAEC-001C-46F6-B11E-49153FA90D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3429000"/>
            <a:ext cx="6400800" cy="24482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BD0DB0"/>
                </a:solidFill>
              </a:rPr>
              <a:t>ПРОЕКТ</a:t>
            </a:r>
          </a:p>
          <a:p>
            <a:r>
              <a:rPr lang="ru-RU" dirty="0" smtClean="0">
                <a:solidFill>
                  <a:srgbClr val="BD0DB0"/>
                </a:solidFill>
              </a:rPr>
              <a:t>«О ДРУЖБЕ И ДРУЗЬЯХ»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Авторы проекта: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Цуцина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Ирина Анатольевна        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Тип проекта: творческий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052736"/>
            <a:ext cx="6400800" cy="3600400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1400" dirty="0" smtClean="0">
                <a:solidFill>
                  <a:srgbClr val="0070C0"/>
                </a:solidFill>
                <a:sym typeface="Wingdings" pitchFamily="2" charset="2"/>
              </a:rPr>
              <a:t/>
            </a:r>
            <a:br>
              <a:rPr lang="ru-RU" sz="1400" dirty="0" smtClean="0">
                <a:solidFill>
                  <a:srgbClr val="0070C0"/>
                </a:solidFill>
                <a:sym typeface="Wingdings" pitchFamily="2" charset="2"/>
              </a:rPr>
            </a:br>
            <a:r>
              <a:rPr lang="ru-RU" sz="1400" dirty="0" smtClean="0">
                <a:sym typeface="Wingdings" pitchFamily="2" charset="2"/>
              </a:rPr>
              <a:t/>
            </a:r>
            <a:br>
              <a:rPr lang="ru-RU" sz="1400" dirty="0" smtClean="0">
                <a:sym typeface="Wingdings" pitchFamily="2" charset="2"/>
              </a:rPr>
            </a:br>
            <a:r>
              <a:rPr lang="ru-RU" sz="1400" dirty="0">
                <a:sym typeface="Wingdings" pitchFamily="2" charset="2"/>
              </a:rPr>
              <a:t/>
            </a:r>
            <a:br>
              <a:rPr lang="ru-RU" sz="1400" dirty="0">
                <a:sym typeface="Wingdings" pitchFamily="2" charset="2"/>
              </a:rPr>
            </a:b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0590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datas/psikhologija/Druzhba-narodov/0009-009-Poslovitsy-o-druzh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-5499992"/>
            <a:ext cx="6623720" cy="496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00igr.net/datas/psikhologija/Druzhba-narodov/0010-010-Kto-ljubit-lgat-togo-nelzja-v-druzja-bra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175540" cy="463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46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82" y="1516553"/>
            <a:ext cx="3345873" cy="251044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84984"/>
            <a:ext cx="3346450" cy="2509837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7654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Мы умеем играть вместе</a:t>
            </a:r>
            <a:endParaRPr lang="ru-RU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05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82" y="1516553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550" y="1398588"/>
            <a:ext cx="2057400" cy="27432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FF"/>
                </a:solidFill>
              </a:rPr>
              <a:t>Мы умеем рисовать</a:t>
            </a:r>
            <a:endParaRPr lang="ru-RU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6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79208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FF"/>
                </a:solidFill>
              </a:rPr>
              <a:t>Мы умеем проигрывать без слёз и выигрывать не обижая других.</a:t>
            </a:r>
            <a:endParaRPr lang="ru-RU" sz="20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3346450" cy="250983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68960"/>
            <a:ext cx="3346450" cy="2509837"/>
          </a:xfrm>
        </p:spPr>
      </p:pic>
    </p:spTree>
    <p:extLst>
      <p:ext uri="{BB962C8B-B14F-4D97-AF65-F5344CB8AC3E}">
        <p14:creationId xmlns:p14="http://schemas.microsoft.com/office/powerpoint/2010/main" val="380557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умеем оказывать поддержку друг другу.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95359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умеем делать подарки друг другу.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05" y="731996"/>
            <a:ext cx="2606040" cy="34747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22624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умеем веселиться.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88494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много  умеем делать своими руками.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106758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26" y="1599680"/>
            <a:ext cx="3125585" cy="234418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57" y="1598093"/>
            <a:ext cx="3125585" cy="2344189"/>
          </a:xfrm>
        </p:spPr>
      </p:pic>
    </p:spTree>
    <p:extLst>
      <p:ext uri="{BB962C8B-B14F-4D97-AF65-F5344CB8AC3E}">
        <p14:creationId xmlns:p14="http://schemas.microsoft.com/office/powerpoint/2010/main" val="24352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знаем стихи о дружбе.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537" y="1231106"/>
            <a:ext cx="1857375" cy="24765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7829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Способствовать созданию условий для формирования положительного и доброжелательного отношения между сверстниками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. 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BD0DB0"/>
                </a:solidFill>
              </a:rPr>
              <a:t>Цель проекта:</a:t>
            </a:r>
            <a:endParaRPr lang="ru-RU" sz="3600" dirty="0">
              <a:solidFill>
                <a:srgbClr val="BD0D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6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умеем фантазировать.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05" y="731996"/>
            <a:ext cx="2606040" cy="34747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38789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Любим лепить  снеговиков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05" y="731996"/>
            <a:ext cx="2606040" cy="34747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9161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Мы дарим тепло другим.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05" y="731996"/>
            <a:ext cx="2606040" cy="347472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217358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Очень любим вкусно и дружно покушать.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6253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А ещё любим вместе делать утреннюю зарядку вместе с родителями.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9526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FF"/>
                </a:solidFill>
              </a:rPr>
              <a:t>Умеем дружно работать руками.</a:t>
            </a:r>
            <a:endParaRPr lang="ru-RU" sz="2000" dirty="0">
              <a:solidFill>
                <a:srgbClr val="FF00FF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416809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Вот что у нас ещё умеют делать родители.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30" y="731996"/>
            <a:ext cx="2606040" cy="3474720"/>
          </a:xfrm>
        </p:spPr>
      </p:pic>
    </p:spTree>
    <p:extLst>
      <p:ext uri="{BB962C8B-B14F-4D97-AF65-F5344CB8AC3E}">
        <p14:creationId xmlns:p14="http://schemas.microsoft.com/office/powerpoint/2010/main" val="170416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И ещё родители умеют делать поделки.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537" y="1231106"/>
            <a:ext cx="1857375" cy="24765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5683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Любим выступать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91695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Любим дружно танцевать.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67753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88640"/>
            <a:ext cx="6400800" cy="547260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BD0DB0"/>
                </a:solidFill>
              </a:rPr>
              <a:t>Задачи проекта</a:t>
            </a:r>
            <a:br>
              <a:rPr lang="ru-RU" sz="1600" dirty="0" smtClean="0">
                <a:solidFill>
                  <a:srgbClr val="BD0DB0"/>
                </a:solidFill>
              </a:rPr>
            </a:br>
            <a:r>
              <a:rPr lang="ru-RU" sz="1600" dirty="0" smtClean="0">
                <a:solidFill>
                  <a:srgbClr val="BD0DB0"/>
                </a:solidFill>
              </a:rPr>
              <a:t>для детей:</a:t>
            </a:r>
            <a:br>
              <a:rPr lang="ru-RU" sz="1600" dirty="0" smtClean="0">
                <a:solidFill>
                  <a:srgbClr val="BD0DB0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-учить согласовывать собственное поведение с поведением других детей.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-развивать умение видеть сверстника, обращать на него внимание, сопереживать другим детям.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-воспитывать дружеские взаимоотношения доброжелательности, уважения друг к другу.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-создать дружеский коллектив детей и родителей.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rgbClr val="BD0DB0"/>
                </a:solidFill>
              </a:rPr>
              <a:t>Для педагогов:</a:t>
            </a:r>
            <a:br>
              <a:rPr lang="ru-RU" sz="1600" dirty="0" smtClean="0">
                <a:solidFill>
                  <a:srgbClr val="BD0DB0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-создание дружеской обстановки для детей в группе.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-способствовать использованию метода проекта в работе с детьми и родителями.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-формировать позитивное отношение педагогов к проектной деятельности.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rgbClr val="BD0DB0"/>
                </a:solidFill>
              </a:rPr>
              <a:t>Для родителей:</a:t>
            </a:r>
            <a:br>
              <a:rPr lang="ru-RU" sz="1600" dirty="0" smtClean="0">
                <a:solidFill>
                  <a:srgbClr val="BD0DB0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-организовать просветительскую работу с родителями с целью привлечения их к активному участию в проектной деятельности.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6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484784"/>
            <a:ext cx="6400800" cy="6858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Досуг- развлечение совместно с родителями.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32" y="1297262"/>
            <a:ext cx="3125585" cy="2344189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57" y="1297262"/>
            <a:ext cx="3125585" cy="2344189"/>
          </a:xfrm>
        </p:spPr>
      </p:pic>
    </p:spTree>
    <p:extLst>
      <p:ext uri="{BB962C8B-B14F-4D97-AF65-F5344CB8AC3E}">
        <p14:creationId xmlns:p14="http://schemas.microsoft.com/office/powerpoint/2010/main" val="254466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FF"/>
                </a:solidFill>
              </a:rPr>
              <a:t>песня «ах как хорошо в садике живётся».</a:t>
            </a:r>
            <a:endParaRPr lang="ru-RU" sz="16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602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FF"/>
                </a:solidFill>
              </a:rPr>
              <a:t>Сценки-этюды о дружбе</a:t>
            </a:r>
            <a:endParaRPr lang="ru-RU" sz="16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392977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FF"/>
                </a:solidFill>
              </a:rPr>
              <a:t>Привет вам всем! А это-я!</a:t>
            </a:r>
            <a:endParaRPr lang="ru-RU" sz="16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296546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FF"/>
                </a:solidFill>
              </a:rPr>
              <a:t>У меня вопрос вы будете со мной дружить?</a:t>
            </a:r>
            <a:endParaRPr lang="ru-RU" sz="1800" dirty="0">
              <a:solidFill>
                <a:srgbClr val="FF00FF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8" y="1214134"/>
            <a:ext cx="3345873" cy="25104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13" y="1214134"/>
            <a:ext cx="3345873" cy="2510444"/>
          </a:xfrm>
        </p:spPr>
      </p:pic>
    </p:spTree>
    <p:extLst>
      <p:ext uri="{BB962C8B-B14F-4D97-AF65-F5344CB8AC3E}">
        <p14:creationId xmlns:p14="http://schemas.microsoft.com/office/powerpoint/2010/main" val="346056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FF"/>
                </a:solidFill>
              </a:rPr>
              <a:t>Волшебство с мукой</a:t>
            </a:r>
            <a:endParaRPr lang="ru-RU" sz="2400" dirty="0">
              <a:solidFill>
                <a:srgbClr val="FF00FF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32" y="1297262"/>
            <a:ext cx="3125585" cy="234418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57" y="1297262"/>
            <a:ext cx="3125585" cy="2344189"/>
          </a:xfrm>
        </p:spPr>
      </p:pic>
    </p:spTree>
    <p:extLst>
      <p:ext uri="{BB962C8B-B14F-4D97-AF65-F5344CB8AC3E}">
        <p14:creationId xmlns:p14="http://schemas.microsoft.com/office/powerpoint/2010/main" val="29443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32" y="1297262"/>
            <a:ext cx="3125585" cy="234418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3124200" cy="2343150"/>
          </a:xfrm>
        </p:spPr>
      </p:pic>
    </p:spTree>
    <p:extLst>
      <p:ext uri="{BB962C8B-B14F-4D97-AF65-F5344CB8AC3E}">
        <p14:creationId xmlns:p14="http://schemas.microsoft.com/office/powerpoint/2010/main" val="5169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>
          <a:xfrm>
            <a:off x="5436096" y="980728"/>
            <a:ext cx="2232248" cy="19442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2276872"/>
            <a:ext cx="2819400" cy="287528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Дружба</a:t>
            </a:r>
            <a:r>
              <a:rPr lang="ru-RU" sz="1600" dirty="0" smtClean="0">
                <a:solidFill>
                  <a:srgbClr val="00B050"/>
                </a:solidFill>
              </a:rPr>
              <a:t>-самое необходимое для жизни, так как никто не пожелает себе жизни без друзей, даже если имел все остальные блага.</a:t>
            </a:r>
          </a:p>
          <a:p>
            <a:r>
              <a:rPr lang="ru-RU" sz="1600" dirty="0" smtClean="0"/>
              <a:t>Аристотель</a:t>
            </a:r>
            <a:endParaRPr lang="ru-RU" sz="1600" dirty="0"/>
          </a:p>
        </p:txBody>
      </p:sp>
      <p:sp>
        <p:nvSpPr>
          <p:cNvPr id="5" name="Рисунок 2"/>
          <p:cNvSpPr txBox="1">
            <a:spLocks/>
          </p:cNvSpPr>
          <p:nvPr/>
        </p:nvSpPr>
        <p:spPr>
          <a:xfrm>
            <a:off x="1561201" y="1808839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464" y="1996102"/>
            <a:ext cx="2597274" cy="259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4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FF"/>
                </a:solidFill>
              </a:rPr>
              <a:t>актуальность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Обращайте внимание не столько на истребление недостатков в детях, сколько на наполнение их животворящею любовью: будет любовь, не будет пороков.</a:t>
            </a:r>
          </a:p>
          <a:p>
            <a:pPr indent="0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В. Белинский.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6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08720"/>
            <a:ext cx="6400800" cy="40778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ПЕДАГОГИЧЕСКИЕ ПРИНЦИПЫ.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accent1"/>
                </a:solidFill>
              </a:rPr>
              <a:t>-ДЕЯТЕЛЬНЫЙ ПОДХОД.</a:t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>-УЧЁТ ВОЗРАСТНЫХ И ИНДИВИДУАЛЬНЫХ ОСОБЕННОСТЕЙ ДЕТЕЙ.</a:t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>-АКТУАЛИЗАЦИЯ СУБЪЕКТИВНОЙ ПОЗИЦИИ РЕБЁНКА В ПЕДАГОГИЧЕСКОМ ПРОЦЕССЕ.</a:t>
            </a:r>
            <a:br>
              <a:rPr lang="ru-RU" sz="1600" dirty="0" smtClean="0">
                <a:solidFill>
                  <a:schemeClr val="accent1"/>
                </a:solidFill>
              </a:rPr>
            </a:br>
            <a:r>
              <a:rPr lang="ru-RU" sz="1600" dirty="0" smtClean="0">
                <a:solidFill>
                  <a:schemeClr val="accent1"/>
                </a:solidFill>
              </a:rPr>
              <a:t>-ВЗАИМОСВЯЗЬ ПЕДАГОГИЧЕСКОГО ПРОЦЕССА С ОКРУЖАЮЩЕЙ СРЕДОЙ ИЛИ СОЦИУМОМ.</a:t>
            </a: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/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4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1412776"/>
            <a:ext cx="6336704" cy="4824536"/>
          </a:xfrm>
        </p:spPr>
        <p:txBody>
          <a:bodyPr>
            <a:normAutofit fontScale="25000" lnSpcReduction="20000"/>
          </a:bodyPr>
          <a:lstStyle/>
          <a:p>
            <a:r>
              <a:rPr lang="ru-RU" sz="4200" dirty="0" smtClean="0">
                <a:solidFill>
                  <a:srgbClr val="FF00FF"/>
                </a:solidFill>
              </a:rPr>
              <a:t>ОЖИДАЕМЫЕ РЕЗУЛЬТАТЫ ПО ПРОЕКТУ.</a:t>
            </a:r>
          </a:p>
          <a:p>
            <a:r>
              <a:rPr lang="ru-RU" sz="4200" dirty="0" smtClean="0">
                <a:solidFill>
                  <a:srgbClr val="FF00FF"/>
                </a:solidFill>
              </a:rPr>
              <a:t>ДЛЯ ДЕТЕЙ</a:t>
            </a:r>
            <a:r>
              <a:rPr lang="ru-RU" sz="4200" dirty="0" smtClean="0"/>
              <a:t>:</a:t>
            </a:r>
          </a:p>
          <a:p>
            <a:r>
              <a:rPr lang="ru-RU" sz="4200" dirty="0" smtClean="0"/>
              <a:t>-</a:t>
            </a:r>
            <a:r>
              <a:rPr lang="ru-RU" sz="4200" dirty="0" smtClean="0">
                <a:solidFill>
                  <a:srgbClr val="0070C0"/>
                </a:solidFill>
              </a:rPr>
              <a:t>РАЗВИВАЕТСЯ ДИАЛОГИЧЕСКАЯ РЕЧЬ В ПРОЦЕССЕ ИГРОВОЙ ДЕЯТЕЛЬНОСТИ.-У ДЕТЕЙ РАСШИРЯЕТСЯ ПРЕДСТАВЛЕНИЕ О ДРУЖБЕ..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-РАЗВИВАЕТСЯ ДОБРОЖЕЛАТЕЛЬНОЕ ОТНОШЕНИЕ К СВЕРСТНИКАМ И ВЗРОСЛЫМ.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-РАЗВИВАЕТСЯ ЭМОЦИОНАЛЬНАЯ ОТЗЫВЧИВОСТЬ..</a:t>
            </a:r>
          </a:p>
          <a:p>
            <a:r>
              <a:rPr lang="ru-RU" sz="4200" dirty="0" smtClean="0">
                <a:solidFill>
                  <a:srgbClr val="FF00FF"/>
                </a:solidFill>
              </a:rPr>
              <a:t>ДЛЯ ПЕДГОГОВ: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-ВЛАДЕЕТ ТЕХНИКОЙ ПРОЕКТНОЙ ДЕЯТЕЛЬНОСТИ.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-РАСПРОСТРАНЕНИЕ ПЕДАГОГИЧЕСКОГО ОПЫТА В ИСПОЛЬЗОВАНИИ ЭЛЕКТРОННЫХ ОБРАЗОВАТЕЛЬНЫХ РЕСУРСОВ.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-ПОВЫШЕНИЕ ПРОФЕССИОНАЛИЗМА ВОСПИТАТЕЛЕЙ В ВОПРОСАХ  РАБОТЫ С СЕМЬЯМИ ВОСПИТАННИКОВ.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-НЕПОСРЕДСТВЕННОЕ УЧАСТИЕ ПЕДАГОГОВ В ФОРМИРОВАНИИ ДЕТЕЙ ДРУЖЕСКИХ И ДОБРОЖЕЛАТЕЛЬНЫХ ОТНОШЕНИЙ.</a:t>
            </a:r>
          </a:p>
          <a:p>
            <a:r>
              <a:rPr lang="ru-RU" sz="4200" dirty="0" smtClean="0">
                <a:solidFill>
                  <a:srgbClr val="FF00FF"/>
                </a:solidFill>
              </a:rPr>
              <a:t>ДЛЯ РОДИТЕЛЕЙ»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-СОЗДАНИЕ БЛАГОПРИЯТНЫХ УСЛОВИЙ ДЛЯ ОБЩЕНИЯ РОДИТЕЛЕЙ  И ПЕДАГОГОВ В СОВМЕСТНОЙ ОРГАНИЗАЦИИ ЖИЗНИ ГРУППЫ.ОБМЕН ОПЫТОМ МЕЖДУ РОДИТЕЛЯМИ И ПЕДАГОГОАМИ ПО РАЗВИТИЮ ТВОРЧЕСКИХ СПОСОБНОСТЕЕЙ ДЕТЕЙ.</a:t>
            </a:r>
          </a:p>
          <a:p>
            <a:r>
              <a:rPr lang="ru-RU" sz="4200" dirty="0" smtClean="0">
                <a:solidFill>
                  <a:srgbClr val="0070C0"/>
                </a:solidFill>
              </a:rPr>
              <a:t>-НЕПОСРЕДСТВЕННОЕ УЧАСТИЕ РОДИТЕЛЕЙ СОВМЕСТНО С ДЕТЬМИ В КОНКУРСЕ «ВКУСНАЯ ВЫПЕЧКА».</a:t>
            </a:r>
          </a:p>
          <a:p>
            <a:r>
              <a:rPr lang="ru-RU" sz="4200" dirty="0"/>
              <a:t>-</a:t>
            </a:r>
            <a:endParaRPr lang="ru-RU" sz="4200" dirty="0" smtClean="0"/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92990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46538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ПРОДУКТЫ Проекта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-</a:t>
            </a:r>
            <a:r>
              <a:rPr lang="ru-RU" sz="1800" dirty="0" smtClean="0">
                <a:solidFill>
                  <a:srgbClr val="0070C0"/>
                </a:solidFill>
              </a:rPr>
              <a:t>вечер этюдов,загадок,пословиц.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-игры-драматизации, игры на развитие навыков общения.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-чтение художественной литературы о дружбе.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-мини-конкурсы.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-упражнения( подражательно-исполнительского и творческого характера, на мышечную релаксацию, динамические паузы.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-досуг совместно дети и родители.</a:t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-конкурс выпечки.  </a:t>
            </a:r>
            <a:br>
              <a:rPr lang="ru-RU" sz="1800" dirty="0" smtClean="0">
                <a:solidFill>
                  <a:srgbClr val="0070C0"/>
                </a:solidFill>
              </a:rPr>
            </a:br>
            <a:endParaRPr lang="ru-RU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66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datas/psikhologija/Druzhba-narodov/0008-008-Pravila-druzhb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6655594" cy="499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59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datas/psikhologija/Druzhba-narodov/0009-009-Poslovitsy-o-druzh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552728" cy="491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9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531</TotalTime>
  <Words>359</Words>
  <Application>Microsoft Office PowerPoint</Application>
  <PresentationFormat>Экран (4:3)</PresentationFormat>
  <Paragraphs>54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Воздушный поток</vt:lpstr>
      <vt:lpstr>        </vt:lpstr>
      <vt:lpstr>Способствовать созданию условий для формирования положительного и доброжелательного отношения между сверстниками.  </vt:lpstr>
      <vt:lpstr>Задачи проекта для детей:  -учить согласовывать собственное поведение с поведением других детей. -развивать умение видеть сверстника, обращать на него внимание, сопереживать другим детям. -воспитывать дружеские взаимоотношения доброжелательности, уважения друг к другу. -создать дружеский коллектив детей и родителей.  Для педагогов:   -создание дружеской обстановки для детей в группе. -способствовать использованию метода проекта в работе с детьми и родителями. -формировать позитивное отношение педагогов к проектной деятельности.  Для родителей:  -организовать просветительскую работу с родителями с целью привлечения их к активному участию в проектной деятельности.  </vt:lpstr>
      <vt:lpstr>актуальность</vt:lpstr>
      <vt:lpstr>ПЕДАГОГИЧЕСКИЕ ПРИНЦИПЫ.  -ДЕЯТЕЛЬНЫЙ ПОДХОД. -УЧЁТ ВОЗРАСТНЫХ И ИНДИВИДУАЛЬНЫХ ОСОБЕННОСТЕЙ ДЕТЕЙ. -АКТУАЛИЗАЦИЯ СУБЪЕКТИВНОЙ ПОЗИЦИИ РЕБЁНКА В ПЕДАГОГИЧЕСКОМ ПРОЦЕССЕ. -ВЗАИМОСВЯЗЬ ПЕДАГОГИЧЕСКОГО ПРОЦЕССА С ОКРУЖАЮЩЕЙ СРЕДОЙ ИЛИ СОЦИУМОМ.  </vt:lpstr>
      <vt:lpstr>Презентация PowerPoint</vt:lpstr>
      <vt:lpstr>ПРОДУКТЫ Проекта -вечер этюдов,загадок,пословиц. -игры-драматизации, игры на развитие навыков общения. -чтение художественной литературы о дружбе. -мини-конкурсы. -упражнения( подражательно-исполнительского и творческого характера, на мышечную релаксацию, динамические паузы. -досуг совместно дети и родители. -конкурс выпечки.   </vt:lpstr>
      <vt:lpstr>Презентация PowerPoint</vt:lpstr>
      <vt:lpstr>Презентация PowerPoint</vt:lpstr>
      <vt:lpstr>Презентация PowerPoint</vt:lpstr>
      <vt:lpstr>Мы умеем играть вместе</vt:lpstr>
      <vt:lpstr>Мы умеем рисовать</vt:lpstr>
      <vt:lpstr>Мы умеем проигрывать без слёз и выигрывать не обижая других.</vt:lpstr>
      <vt:lpstr>Мы умеем оказывать поддержку друг другу.</vt:lpstr>
      <vt:lpstr>Мы умеем делать подарки друг другу.</vt:lpstr>
      <vt:lpstr>Мы умеем веселиться.</vt:lpstr>
      <vt:lpstr>Мы много  умеем делать своими руками.</vt:lpstr>
      <vt:lpstr>Презентация PowerPoint</vt:lpstr>
      <vt:lpstr>Мы знаем стихи о дружбе.</vt:lpstr>
      <vt:lpstr>Мы умеем фантазировать.</vt:lpstr>
      <vt:lpstr>Любим лепить  снеговиков</vt:lpstr>
      <vt:lpstr>Мы дарим тепло другим.</vt:lpstr>
      <vt:lpstr>Очень любим вкусно и дружно покушать.</vt:lpstr>
      <vt:lpstr>А ещё любим вместе делать утреннюю зарядку вместе с родителями.</vt:lpstr>
      <vt:lpstr>Умеем дружно работать руками.</vt:lpstr>
      <vt:lpstr>Вот что у нас ещё умеют делать родители.</vt:lpstr>
      <vt:lpstr>И ещё родители умеют делать поделки.</vt:lpstr>
      <vt:lpstr>Любим выступать.</vt:lpstr>
      <vt:lpstr>Любим дружно танцевать.</vt:lpstr>
      <vt:lpstr>Досуг- развлечение совместно с родителями.</vt:lpstr>
      <vt:lpstr>песня «ах как хорошо в садике живётся».</vt:lpstr>
      <vt:lpstr>Сценки-этюды о дружбе</vt:lpstr>
      <vt:lpstr>Привет вам всем! А это-я!</vt:lpstr>
      <vt:lpstr>У меня вопрос вы будете со мной дружить?</vt:lpstr>
      <vt:lpstr>Волшебство с мукой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JeeJoy</dc:creator>
  <cp:lastModifiedBy>Ира</cp:lastModifiedBy>
  <cp:revision>50</cp:revision>
  <dcterms:created xsi:type="dcterms:W3CDTF">2013-04-25T16:59:26Z</dcterms:created>
  <dcterms:modified xsi:type="dcterms:W3CDTF">2017-06-05T14:22:08Z</dcterms:modified>
</cp:coreProperties>
</file>