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429000"/>
            <a:ext cx="7560840" cy="20882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Кедровских Екатерины Владимировны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96752"/>
            <a:ext cx="7175351" cy="1793167"/>
          </a:xfrm>
        </p:spPr>
        <p:txBody>
          <a:bodyPr/>
          <a:lstStyle/>
          <a:p>
            <a:pPr algn="ctr"/>
            <a:r>
              <a:rPr lang="ru-RU" dirty="0" smtClean="0"/>
              <a:t>Портфолио </a:t>
            </a:r>
            <a:r>
              <a:rPr lang="ru-RU" dirty="0" err="1" smtClean="0"/>
              <a:t>преподователя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53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r>
              <a:rPr lang="ru-RU" dirty="0" smtClean="0"/>
              <a:t>Достижения детей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740012"/>
              </p:ext>
            </p:extLst>
          </p:nvPr>
        </p:nvGraphicFramePr>
        <p:xfrm>
          <a:off x="899592" y="1412776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412776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95802"/>
              </p:ext>
            </p:extLst>
          </p:nvPr>
        </p:nvGraphicFramePr>
        <p:xfrm>
          <a:off x="4788024" y="1412776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412776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5725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1368152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Фотографии с мероприятий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" name="Рисунок 18" descr="C:\Users\Пользователь\Documents\фото детеский сад\Выпуск 2017\VGklbG95Thw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412776"/>
            <a:ext cx="3312367" cy="225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Пользователь\Documents\фото детеский сад\Выпуск 2017\Au5jsBmAYw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599815" cy="482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Пользователь\Documents\фото детеский сад\8 марта 2016\IMG_25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40" y="3896560"/>
            <a:ext cx="3309635" cy="2340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032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538736"/>
            <a:ext cx="7499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138727"/>
            <a:ext cx="590465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учитель-логопед </a:t>
            </a:r>
          </a:p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МДОУ «ЦРР – д/с № 139» г. Магнитогорска</a:t>
            </a:r>
          </a:p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Кедровских Екатерина Владимировна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364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1718" y="654522"/>
            <a:ext cx="6156176" cy="1152128"/>
          </a:xfrm>
        </p:spPr>
        <p:txBody>
          <a:bodyPr/>
          <a:lstStyle/>
          <a:p>
            <a:pPr algn="ctr"/>
            <a:r>
              <a:rPr lang="ru-RU" sz="4000" dirty="0" smtClean="0"/>
              <a:t>Краткая биография</a:t>
            </a:r>
            <a:endParaRPr lang="ru-RU" sz="4000" dirty="0"/>
          </a:p>
        </p:txBody>
      </p:sp>
      <p:pic>
        <p:nvPicPr>
          <p:cNvPr id="4" name="Рисунок 3" descr="https://sun9-24.userapi.com/c11029/u130084470/-6/z_59a9f29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024336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481733" y="1988839"/>
            <a:ext cx="5400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Кедровских Екатерина Владимировна</a:t>
            </a:r>
          </a:p>
          <a:p>
            <a:pPr algn="ctr"/>
            <a:r>
              <a:rPr lang="ru-RU" b="1" dirty="0"/>
              <a:t>22.03.1976 года рождения</a:t>
            </a:r>
          </a:p>
          <a:p>
            <a:pPr algn="ctr"/>
            <a:r>
              <a:rPr lang="ru-RU" b="1" dirty="0"/>
              <a:t>МДОУ «ЦРР – д/с № 139» г. </a:t>
            </a:r>
            <a:r>
              <a:rPr lang="ru-RU" b="1" dirty="0" smtClean="0"/>
              <a:t>Магнитогорска</a:t>
            </a:r>
            <a:br>
              <a:rPr lang="ru-RU" b="1" dirty="0" smtClean="0"/>
            </a:br>
            <a:endParaRPr lang="ru-RU" b="1" dirty="0"/>
          </a:p>
          <a:p>
            <a:r>
              <a:rPr lang="ru-RU" b="1" dirty="0"/>
              <a:t>Стаж работы в учреждении 11 лет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 </a:t>
            </a:r>
            <a:endParaRPr lang="ru-RU" b="1" dirty="0"/>
          </a:p>
          <a:p>
            <a:r>
              <a:rPr lang="ru-RU" b="1" dirty="0"/>
              <a:t>2009-2015 в должности младший воспитатель</a:t>
            </a:r>
          </a:p>
          <a:p>
            <a:r>
              <a:rPr lang="ru-RU" b="1" dirty="0"/>
              <a:t>2015-2019 в должности воспитатель</a:t>
            </a:r>
          </a:p>
          <a:p>
            <a:r>
              <a:rPr lang="ru-RU" b="1" dirty="0"/>
              <a:t>С 2019 в должности учитель-логопед</a:t>
            </a:r>
          </a:p>
        </p:txBody>
      </p:sp>
    </p:spTree>
    <p:extLst>
      <p:ext uri="{BB962C8B-B14F-4D97-AF65-F5344CB8AC3E}">
        <p14:creationId xmlns:p14="http://schemas.microsoft.com/office/powerpoint/2010/main" val="2028977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764703"/>
            <a:ext cx="6300192" cy="1224136"/>
          </a:xfrm>
        </p:spPr>
        <p:txBody>
          <a:bodyPr/>
          <a:lstStyle/>
          <a:p>
            <a:pPr algn="ctr"/>
            <a:r>
              <a:rPr lang="ru-RU" sz="2200" dirty="0">
                <a:effectLst/>
              </a:rPr>
              <a:t>Эссе </a:t>
            </a:r>
            <a:r>
              <a:rPr lang="ru-RU" sz="2200" dirty="0" smtClean="0">
                <a:effectLst/>
              </a:rPr>
              <a:t>по теме</a:t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>«Моя </a:t>
            </a:r>
            <a:r>
              <a:rPr lang="ru-RU" sz="2200" dirty="0">
                <a:effectLst/>
              </a:rPr>
              <a:t>педагогическая философия»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564904"/>
            <a:ext cx="8424936" cy="4032448"/>
          </a:xfrm>
        </p:spPr>
        <p:txBody>
          <a:bodyPr>
            <a:noAutofit/>
          </a:bodyPr>
          <a:lstStyle/>
          <a:p>
            <a:pPr marL="365760" lvl="1" indent="0">
              <a:buNone/>
            </a:pPr>
            <a:r>
              <a:rPr lang="ru-RU" sz="1300" b="1" dirty="0"/>
              <a:t> Я всегда любила детей и мечтала стать педагогом. Считала, что среди множества различных профессий на земле, эта профессия – самая интересная и привлекательная. На свете есть тысячи профессий, все они нужные и интересные. Но каждый человек должен избрать ту, которая наиболее соответствует его природным способностям, т.е. найти свое призвание.</a:t>
            </a:r>
          </a:p>
          <a:p>
            <a:pPr marL="365760" lvl="1" indent="0">
              <a:buNone/>
            </a:pPr>
            <a:r>
              <a:rPr lang="ru-RU" sz="1300" b="1" dirty="0"/>
              <a:t>   Самое главное в нашей профессии-любить детей-любить просто так, ни за что, отдавать им свое сердце. В моём случае – профессия выбрала меня. От младшего воспитателя, воспитателя до учителя-логопеда. Учить ребёнка правильной, красивой речи, учить весело и увлечённо, дать возможность поверить в свои силы, понять, что любой ребёнок талантлив и успешен, вот, на мой взгляд, основная задача творческого педагога. </a:t>
            </a:r>
          </a:p>
          <a:p>
            <a:pPr marL="365760" lvl="1" indent="0">
              <a:buNone/>
            </a:pPr>
            <a:r>
              <a:rPr lang="ru-RU" sz="1300" b="1" dirty="0"/>
              <a:t>   Я работаю с «особыми» детьми. Такие дети обладают меньшими компенсаторными возможностями для адаптации к внешнему миру, и здесь моя задача-раскрепостить ребенка, помочь ему принимать себя таким, какой он есть, почувствовать себя уникальным, значимым в коллективе.</a:t>
            </a:r>
          </a:p>
          <a:p>
            <a:pPr marL="365760" lvl="1" indent="0">
              <a:buNone/>
            </a:pPr>
            <a:r>
              <a:rPr lang="ru-RU" sz="1300" b="1" dirty="0"/>
              <a:t>   У меня есть главное-терпение, оптимизм и любовь к детям. Желаемый результат будет не скоро, но постепенно, маленькими шажками изо дня в день мы старательно к нему идем. И как приятно видеть успехи детей, достигнутые упорным, кропотливым трудом, слышать слова благодарности от родителей. Я – учитель-логопед. Я произношу эти слова с чувством гордости, я помогаю людям стать счастливее.</a:t>
            </a:r>
          </a:p>
          <a:p>
            <a:pPr marL="365760" lvl="1" indent="0">
              <a:buNone/>
            </a:pPr>
            <a:r>
              <a:rPr lang="ru-RU" sz="1200" b="1" dirty="0"/>
              <a:t> </a:t>
            </a:r>
            <a:endParaRPr lang="ru-RU" sz="1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06090" y="764703"/>
            <a:ext cx="3837910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Автор: учитель-логопед </a:t>
            </a:r>
          </a:p>
          <a:p>
            <a:r>
              <a:rPr lang="ru-RU" sz="1200" dirty="0"/>
              <a:t>МДОУ «ЦРР – д/с № 139» г. Магнитогорска</a:t>
            </a:r>
          </a:p>
          <a:p>
            <a:r>
              <a:rPr lang="ru-RU" sz="1200" dirty="0"/>
              <a:t>Кедровских Екатерина </a:t>
            </a:r>
            <a:r>
              <a:rPr lang="ru-RU" sz="1200" dirty="0" smtClean="0"/>
              <a:t>Владимировна</a:t>
            </a:r>
            <a:br>
              <a:rPr lang="ru-RU" sz="1200" dirty="0" smtClean="0"/>
            </a:br>
            <a:endParaRPr lang="ru-RU" sz="1200" dirty="0"/>
          </a:p>
          <a:p>
            <a:r>
              <a:rPr lang="ru-RU" sz="1200" i="1" dirty="0"/>
              <a:t>«Умение воспитывать- это все-таки искусство,</a:t>
            </a:r>
          </a:p>
          <a:p>
            <a:r>
              <a:rPr lang="ru-RU" sz="1200" i="1" dirty="0"/>
              <a:t>Как хорошо играть на скрипке или рояле, </a:t>
            </a:r>
          </a:p>
          <a:p>
            <a:r>
              <a:rPr lang="ru-RU" sz="1200" i="1" dirty="0"/>
              <a:t>хорошо писать картины».</a:t>
            </a:r>
          </a:p>
          <a:p>
            <a:r>
              <a:rPr lang="ru-RU" sz="1200" i="1" dirty="0"/>
              <a:t>А.С. Макаренко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94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/>
          <a:lstStyle/>
          <a:p>
            <a:r>
              <a:rPr lang="ru-RU" dirty="0" smtClean="0"/>
              <a:t>Личные достижения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643685"/>
              </p:ext>
            </p:extLst>
          </p:nvPr>
        </p:nvGraphicFramePr>
        <p:xfrm>
          <a:off x="683568" y="1484784"/>
          <a:ext cx="3683333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484784"/>
                        <a:ext cx="3683333" cy="468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620970"/>
              </p:ext>
            </p:extLst>
          </p:nvPr>
        </p:nvGraphicFramePr>
        <p:xfrm>
          <a:off x="4932040" y="1484784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484784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7247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/>
          <a:lstStyle/>
          <a:p>
            <a:r>
              <a:rPr lang="ru-RU" dirty="0" smtClean="0"/>
              <a:t>Личные достижения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972522"/>
              </p:ext>
            </p:extLst>
          </p:nvPr>
        </p:nvGraphicFramePr>
        <p:xfrm>
          <a:off x="899592" y="1484784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484784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261571"/>
              </p:ext>
            </p:extLst>
          </p:nvPr>
        </p:nvGraphicFramePr>
        <p:xfrm>
          <a:off x="4932040" y="1484784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484784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9640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/>
          <a:lstStyle/>
          <a:p>
            <a:r>
              <a:rPr lang="ru-RU" dirty="0" smtClean="0"/>
              <a:t>Личные достижения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C:\Users\Пользователь\Downloads\248480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61" y="1484784"/>
            <a:ext cx="3546277" cy="50397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1611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r>
              <a:rPr lang="ru-RU" dirty="0" smtClean="0"/>
              <a:t>Достижения детей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946620"/>
              </p:ext>
            </p:extLst>
          </p:nvPr>
        </p:nvGraphicFramePr>
        <p:xfrm>
          <a:off x="971600" y="1340768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340768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562230"/>
              </p:ext>
            </p:extLst>
          </p:nvPr>
        </p:nvGraphicFramePr>
        <p:xfrm>
          <a:off x="4860032" y="1340768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340768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9193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r>
              <a:rPr lang="ru-RU" dirty="0" smtClean="0"/>
              <a:t>Достижения детей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957197"/>
              </p:ext>
            </p:extLst>
          </p:nvPr>
        </p:nvGraphicFramePr>
        <p:xfrm>
          <a:off x="1043608" y="1340768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340768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869434"/>
              </p:ext>
            </p:extLst>
          </p:nvPr>
        </p:nvGraphicFramePr>
        <p:xfrm>
          <a:off x="4788024" y="1340768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340768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2306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r>
              <a:rPr lang="ru-RU" dirty="0" smtClean="0"/>
              <a:t>Достижения детей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629956"/>
              </p:ext>
            </p:extLst>
          </p:nvPr>
        </p:nvGraphicFramePr>
        <p:xfrm>
          <a:off x="971600" y="1268760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r:id="rId3" imgW="5393880" imgH="7617240" progId="AcroExch.Document.11">
                  <p:embed/>
                </p:oleObj>
              </mc:Choice>
              <mc:Fallback>
                <p:oleObj r:id="rId3" imgW="5393880" imgH="7617240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268760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784896"/>
              </p:ext>
            </p:extLst>
          </p:nvPr>
        </p:nvGraphicFramePr>
        <p:xfrm>
          <a:off x="4860032" y="1268760"/>
          <a:ext cx="3307126" cy="46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r:id="rId5" imgW="5393880" imgH="7617240" progId="AcroExch.Document.11">
                  <p:embed/>
                </p:oleObj>
              </mc:Choice>
              <mc:Fallback>
                <p:oleObj r:id="rId5" imgW="5393880" imgH="761724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268760"/>
                        <a:ext cx="3307126" cy="46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90373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</TotalTime>
  <Words>215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Воздушный поток</vt:lpstr>
      <vt:lpstr>AcroExch.Document.11</vt:lpstr>
      <vt:lpstr>Портфолио преподователя </vt:lpstr>
      <vt:lpstr>Краткая биография</vt:lpstr>
      <vt:lpstr>Эссе по теме «Моя педагогическая философия» </vt:lpstr>
      <vt:lpstr>Личные достижения </vt:lpstr>
      <vt:lpstr>Личные достижения </vt:lpstr>
      <vt:lpstr>Личные достижения </vt:lpstr>
      <vt:lpstr>Достижения детей</vt:lpstr>
      <vt:lpstr>Достижения детей</vt:lpstr>
      <vt:lpstr>Достижения детей</vt:lpstr>
      <vt:lpstr>Достижения детей</vt:lpstr>
      <vt:lpstr>Фотографии с мероприятий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преподователя </dc:title>
  <dc:creator>ЦентрКоМ</dc:creator>
  <cp:lastModifiedBy>ЦентрКоМ</cp:lastModifiedBy>
  <cp:revision>6</cp:revision>
  <dcterms:created xsi:type="dcterms:W3CDTF">2020-03-12T10:15:01Z</dcterms:created>
  <dcterms:modified xsi:type="dcterms:W3CDTF">2020-03-12T11:38:09Z</dcterms:modified>
</cp:coreProperties>
</file>