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3" r:id="rId17"/>
    <p:sldId id="272" r:id="rId18"/>
    <p:sldId id="274" r:id="rId19"/>
    <p:sldId id="259" r:id="rId20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786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E4633E-09E5-4658-9C7C-6734C10EFC9B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088B94-D770-47F6-B78C-57AEFC62F3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92627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088B94-D770-47F6-B78C-57AEFC62F333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91992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alphaModFix amt="79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tyulpanyi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812360" y="3579862"/>
            <a:ext cx="1201970" cy="1455626"/>
          </a:xfrm>
          <a:prstGeom prst="rect">
            <a:avLst/>
          </a:prstGeom>
        </p:spPr>
      </p:pic>
      <p:pic>
        <p:nvPicPr>
          <p:cNvPr id="14" name="Рисунок 13" descr="0_17f6ff_2ef13e41_XL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79512" y="4286814"/>
            <a:ext cx="2520280" cy="775459"/>
          </a:xfrm>
          <a:prstGeom prst="rect">
            <a:avLst/>
          </a:prstGeom>
        </p:spPr>
      </p:pic>
      <p:pic>
        <p:nvPicPr>
          <p:cNvPr id="12" name="Рисунок 11" descr="den_Pobedy_9[6].jp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323528" y="3057804"/>
            <a:ext cx="2088232" cy="1242138"/>
          </a:xfrm>
          <a:prstGeom prst="rect">
            <a:avLst/>
          </a:prstGeom>
        </p:spPr>
      </p:pic>
      <p:pic>
        <p:nvPicPr>
          <p:cNvPr id="11" name="Рисунок 10" descr="2865484[12].jpg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251520" y="249492"/>
            <a:ext cx="2133600" cy="1255012"/>
          </a:xfrm>
          <a:prstGeom prst="rect">
            <a:avLst/>
          </a:prstGeom>
        </p:spPr>
      </p:pic>
      <p:pic>
        <p:nvPicPr>
          <p:cNvPr id="9" name="Рисунок 8" descr="742dd6b7-1f52-400f-b662-b537e7700bc9__2015_g_24-[10].jpg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323528" y="1707654"/>
            <a:ext cx="2088232" cy="1138280"/>
          </a:xfrm>
          <a:prstGeom prst="rect">
            <a:avLst/>
          </a:prstGeom>
        </p:spPr>
      </p:pic>
      <p:sp>
        <p:nvSpPr>
          <p:cNvPr id="13" name="Рамка 12"/>
          <p:cNvSpPr/>
          <p:nvPr userDrawn="1"/>
        </p:nvSpPr>
        <p:spPr>
          <a:xfrm>
            <a:off x="179512" y="2949792"/>
            <a:ext cx="2376264" cy="1458162"/>
          </a:xfrm>
          <a:prstGeom prst="frame">
            <a:avLst>
              <a:gd name="adj1" fmla="val 8979"/>
            </a:avLst>
          </a:prstGeom>
          <a:blipFill>
            <a:blip r:embed="rId8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Рамка 9"/>
          <p:cNvSpPr/>
          <p:nvPr userDrawn="1"/>
        </p:nvSpPr>
        <p:spPr>
          <a:xfrm>
            <a:off x="179512" y="141480"/>
            <a:ext cx="2376264" cy="1458162"/>
          </a:xfrm>
          <a:prstGeom prst="frame">
            <a:avLst>
              <a:gd name="adj1" fmla="val 8979"/>
            </a:avLst>
          </a:prstGeom>
          <a:blipFill>
            <a:blip r:embed="rId8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Рамка 6"/>
          <p:cNvSpPr/>
          <p:nvPr userDrawn="1"/>
        </p:nvSpPr>
        <p:spPr>
          <a:xfrm>
            <a:off x="179512" y="1599642"/>
            <a:ext cx="2376264" cy="1350150"/>
          </a:xfrm>
          <a:prstGeom prst="frame">
            <a:avLst>
              <a:gd name="adj1" fmla="val 8979"/>
            </a:avLst>
          </a:prstGeom>
          <a:blipFill>
            <a:blip r:embed="rId8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71800" y="951570"/>
            <a:ext cx="5902424" cy="1026114"/>
          </a:xfrm>
        </p:spPr>
        <p:txBody>
          <a:bodyPr/>
          <a:lstStyle>
            <a:lvl1pPr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15816" y="3219822"/>
            <a:ext cx="4464496" cy="14041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err="1" smtClean="0"/>
              <a:t>Бейгул</a:t>
            </a:r>
            <a:r>
              <a:rPr lang="ru-RU" dirty="0" smtClean="0"/>
              <a:t> Ольга </a:t>
            </a:r>
            <a:r>
              <a:rPr lang="ru-RU" dirty="0" err="1" smtClean="0"/>
              <a:t>Куприяновна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A14080C-B373-4DC4-9685-9D6535F85270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9FA9C-7EEF-4A9C-970F-15908A38BD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A14080C-B373-4DC4-9685-9D6535F85270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9FA9C-7EEF-4A9C-970F-15908A38BD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A14080C-B373-4DC4-9685-9D6535F85270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9FA9C-7EEF-4A9C-970F-15908A38BD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A14080C-B373-4DC4-9685-9D6535F85270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9FA9C-7EEF-4A9C-970F-15908A38BD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A14080C-B373-4DC4-9685-9D6535F85270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9FA9C-7EEF-4A9C-970F-15908A38BD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A14080C-B373-4DC4-9685-9D6535F85270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9FA9C-7EEF-4A9C-970F-15908A38BD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A14080C-B373-4DC4-9685-9D6535F85270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9FA9C-7EEF-4A9C-970F-15908A38BD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A14080C-B373-4DC4-9685-9D6535F85270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9FA9C-7EEF-4A9C-970F-15908A38BD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A14080C-B373-4DC4-9685-9D6535F85270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9FA9C-7EEF-4A9C-970F-15908A38BD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A14080C-B373-4DC4-9685-9D6535F85270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9FA9C-7EEF-4A9C-970F-15908A38BD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79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13166815.pn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2627784" y="483518"/>
            <a:ext cx="3816424" cy="4104456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</p:pic>
      <p:pic>
        <p:nvPicPr>
          <p:cNvPr id="11" name="Рисунок 10" descr="ga2_a7d1f31c6971ac81adfdc97f289c4b2f.jpg"/>
          <p:cNvPicPr>
            <a:picLocks noChangeAspect="1"/>
          </p:cNvPicPr>
          <p:nvPr userDrawn="1"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07504" y="3641459"/>
            <a:ext cx="1296144" cy="139402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dirty="0" err="1" smtClean="0"/>
              <a:t>Бейгул</a:t>
            </a:r>
            <a:r>
              <a:rPr lang="ru-RU" dirty="0" smtClean="0"/>
              <a:t> Ольга </a:t>
            </a:r>
            <a:r>
              <a:rPr lang="ru-RU" dirty="0" err="1" smtClean="0"/>
              <a:t>Куприяновна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59FA9C-7EEF-4A9C-970F-15908A38BD7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Рамка 8"/>
          <p:cNvSpPr/>
          <p:nvPr userDrawn="1"/>
        </p:nvSpPr>
        <p:spPr>
          <a:xfrm>
            <a:off x="0" y="0"/>
            <a:ext cx="9144000" cy="5143500"/>
          </a:xfrm>
          <a:prstGeom prst="frame">
            <a:avLst>
              <a:gd name="adj1" fmla="val 2427"/>
            </a:avLst>
          </a:prstGeom>
          <a:blipFill>
            <a:blip r:embed="rId16" cstate="print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267744" y="2715766"/>
            <a:ext cx="6624736" cy="1404156"/>
          </a:xfrm>
        </p:spPr>
        <p:txBody>
          <a:bodyPr>
            <a:normAutofit/>
          </a:bodyPr>
          <a:lstStyle/>
          <a:p>
            <a:pPr algn="r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Автор: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Проскурнина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Екатерина Сергеевна</a:t>
            </a:r>
          </a:p>
          <a:p>
            <a:pPr algn="r"/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классов, </a:t>
            </a:r>
          </a:p>
          <a:p>
            <a:pPr algn="r"/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СОШ № 6 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2848342" y="627534"/>
            <a:ext cx="5902424" cy="102611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Путешествие в прошлое. </a:t>
            </a:r>
            <a:b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Вклад Свердловска </a:t>
            </a:r>
            <a:b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Великую Победу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47196" y="2083042"/>
            <a:ext cx="56886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Номинация: «Шаг в историю»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3283" y="483518"/>
            <a:ext cx="89307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февраля 1943 года из Москвы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ответ на инициативу уральцев пришла телеграмма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«Ваше предложение о формировании особого добровольческого Уральского танкового корпуса одобряем и приветствуем. И. Сталин».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3282" y="1562500"/>
            <a:ext cx="4755269" cy="32209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5076056" y="1406848"/>
            <a:ext cx="396044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военкоматы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Урала хлынул поток добровольцев. Корпус по плану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должен был состоять из 9661 человека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заявлений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было принято более 110 000.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Отбор вёлся очень строго. К примеру, из 2250 добровольцев Уралмаша в ряды Уральского добровольческого танкового корпуса попали лишь 200 рабочих.</a:t>
            </a:r>
          </a:p>
        </p:txBody>
      </p:sp>
    </p:spTree>
    <p:extLst>
      <p:ext uri="{BB962C8B-B14F-4D97-AF65-F5344CB8AC3E}">
        <p14:creationId xmlns:p14="http://schemas.microsoft.com/office/powerpoint/2010/main" val="18895693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72296"/>
            <a:ext cx="86134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Уральский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добровольческий танковый корпус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стал единственным в мире крупным танковым подразделением, созданным на добровольные пожертвования граждан.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20600" y="1203598"/>
            <a:ext cx="3744416" cy="257428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49258" y="1059580"/>
            <a:ext cx="460851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Летом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1943 года Уральский добровольческий танковый корпус принял участие в сражении на Курской дуге, летом 1944-го — в освобождении города Львова, в апреле 1945-го — в Берлинской операции, а завершил войну маршем-маневром в освобожденной Праге 9 мая 1945 года. 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За два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участия в Великой Отечественной войне корпус прошел от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Орла до Праги свыше 5500 километров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75656" y="4220170"/>
            <a:ext cx="75230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Уральский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добровольческий танковый корпус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награжден орденами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Красного Знамени, Суворова II степени и Кутузова II степени. На знаменах 15 частей корпуса — 54 ордена.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933739" y="3779296"/>
            <a:ext cx="3931278" cy="523220"/>
          </a:xfrm>
          <a:prstGeom prst="rect">
            <a:avLst/>
          </a:prstGeom>
          <a:noFill/>
          <a:ln w="28575"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отличные боевые действия Москва 27 раз салютовала уральским танкистам.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2887" y="4075196"/>
            <a:ext cx="932769" cy="944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3358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23478"/>
            <a:ext cx="89289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Урал стал крупнейшим центром науки, </a:t>
            </a:r>
            <a:endParaRPr lang="ru-RU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литературы и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искусства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80167" y="1078741"/>
            <a:ext cx="3656329" cy="26234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5220072" y="3710139"/>
            <a:ext cx="3816423" cy="584775"/>
          </a:xfrm>
          <a:prstGeom prst="rect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Разгрузка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коллекции </a:t>
            </a:r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Эрмитажа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здании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Свердловской картинной галереи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1512" y="1073031"/>
            <a:ext cx="506855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Урал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приехали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только заводы — в годы войны в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Свердловской картинной галерее разместилась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коллекция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Эрмитажа.</a:t>
            </a:r>
          </a:p>
          <a:p>
            <a:pPr marL="285750" indent="-285750" algn="just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Свердловске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размещается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Президиум академии наук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СССР.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Размещается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Московский государственный университет им.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Ломоносова.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Урал эвакуировано 46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ВУЗ.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9544" y="3315215"/>
            <a:ext cx="43204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Под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руководством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П. Бажова и А. Караваевой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был создан и стал активно действовать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литературный центр.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23600" y="4290330"/>
            <a:ext cx="7632848" cy="784830"/>
          </a:xfrm>
          <a:prstGeom prst="rect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15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 </a:t>
            </a:r>
            <a:r>
              <a:rPr lang="ru-RU" sz="1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принял 25 эвакуированных театров, среди которых МХАТ, Малый театр, Московский театр Красной Армии, Московский театр Сатиры, Ленинградский театр оперы и балета им. С. М. Кирова, ленинградский Малый театр оперы и балета.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8332" y="4197437"/>
            <a:ext cx="810346" cy="820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2356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67494"/>
            <a:ext cx="8784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Значительный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вклад в общую победу над немецким фашизмом внесли уральские художники, проделавшие большую работу по агитации и пропаганды.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35696" y="910416"/>
            <a:ext cx="4896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уральских художников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372081"/>
            <a:ext cx="2056527" cy="29239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5879" y="4321747"/>
            <a:ext cx="15121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Иванов</a:t>
            </a:r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31840" y="1771054"/>
            <a:ext cx="2279724" cy="30540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46482" y="1372081"/>
            <a:ext cx="2113950" cy="311894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804248" y="4498996"/>
            <a:ext cx="24482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Серов</a:t>
            </a:r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88213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6722" y="195486"/>
            <a:ext cx="7128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Госпитали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007096" y="3626254"/>
            <a:ext cx="81369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Многие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общественные учреждения — институты, конторы, музеи — отдавали свои помещения для того, чтобы разместить раненых. Самый крупный располагался в Доме промышленности. И сейчас на десятке зданий в центре города можно видеть таблички о том, что в годы войны тут работал военный госпиталь.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44008" y="1114685"/>
            <a:ext cx="40868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июля 1941 года в Свердловск прибыл первый поезд с раненными. 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780261"/>
            <a:ext cx="4320480" cy="284599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645124" y="1761016"/>
            <a:ext cx="4032448" cy="93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Количество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госпиталей в городе увеличилось с 10 до 40, там размещалось около 16 000 коек.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07197" y="2697120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первые пол года войны Свердловск принял 50 тыс. раненных.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43136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339502"/>
            <a:ext cx="48965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Оставшиеся в тылу работали на своем фронте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с 12-часовым и дольше рабочим днем, ночевками на предприятиях,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600 граммами хлеба в сутки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такая была рабочая пайка.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заводы пришли женщины и подростки, эвакуированные рабочие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жили землянках, а койка в бараке считалась очень приличным вариантом жилья.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8314" y="310932"/>
            <a:ext cx="3532158" cy="23368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4499992" y="3219822"/>
            <a:ext cx="40324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Меню заводских рабочих: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Капуста, свёкла, вода, соль, немного растительного масла плюс 800 граммов сырого хлеба на гороховой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муке.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2787774"/>
            <a:ext cx="2849588" cy="2139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099341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ownloads\Рисунок (36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0892" y="411510"/>
            <a:ext cx="2496202" cy="3435846"/>
          </a:xfrm>
          <a:prstGeom prst="rect">
            <a:avLst/>
          </a:prstGeom>
          <a:noFill/>
        </p:spPr>
      </p:pic>
      <p:pic>
        <p:nvPicPr>
          <p:cNvPr id="1027" name="Picture 3" descr="C:\Users\1\Downloads\Рисунок (35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1463060"/>
            <a:ext cx="2653147" cy="3651870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1831132"/>
            <a:ext cx="2316783" cy="3188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4" y="123478"/>
            <a:ext cx="3131840" cy="4310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extBox 1"/>
          <p:cNvSpPr txBox="1"/>
          <p:nvPr/>
        </p:nvSpPr>
        <p:spPr>
          <a:xfrm>
            <a:off x="3107953" y="219562"/>
            <a:ext cx="366433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ГЕРОИ МОЕЙ СЕМЬИ</a:t>
            </a:r>
            <a:endParaRPr lang="ru-RU" sz="25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29990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267494"/>
            <a:ext cx="8064896" cy="93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были тяжёлые годы, годы голода и колоссальной работы, потребовавшие от свердловчан мобилизации духовных и физических сил, но тем ценнее Победа, выкованная уральцами в тылу.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91880" y="915566"/>
            <a:ext cx="5381498" cy="239353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9512" y="1347614"/>
            <a:ext cx="30963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победе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свердловчане тоже узнали по радио.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мая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городских площадях прошли митинги: перед Уралмашзаводом собрались 35 000 человек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7624" y="3957168"/>
            <a:ext cx="7469730" cy="646331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Люди оккупировали отделения почты и телеграфа, чтобы рассказать родным о конце войны. Войны, которая навсегда изменила город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427984" y="3421542"/>
            <a:ext cx="3240360" cy="369332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День Победы 9 мая 1945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6609" y="3658537"/>
            <a:ext cx="932769" cy="944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8231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248910"/>
            <a:ext cx="8568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значимость презентации 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9836" y="1347614"/>
            <a:ext cx="8784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Материал и фотографии данной работы могут быть использованы на уроках окружающего мира и классных часа о Великой Отечественной  войне.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47275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02246"/>
            <a:ext cx="8496944" cy="381642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Военная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история Урала: События и люди /Под общей редакцией А.В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Спераанского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– Екатеринбург: Издательский дом «Сократ», 2008. – 320 с.</a:t>
            </a:r>
          </a:p>
          <a:p>
            <a:pPr algn="just"/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Добровольцы Урала: К юбилею создания Уральского добровольческого танкового корпуса. – Екатеринбург, ИД «СОКРАТ», 2008. – 176с.</a:t>
            </a:r>
          </a:p>
          <a:p>
            <a:pPr algn="just"/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Патриотическое воспитание школьников: метод. пособие /Т.А.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Касимова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Д.Е. Яковлев. – 2-е изд.-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М.:Айрис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– пресс, 2006. –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64с.</a:t>
            </a:r>
          </a:p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Свердловск. Победа. / ИД Коммерсантъ – Урал, Екатеринбург, 2018.</a:t>
            </a:r>
          </a:p>
          <a:p>
            <a:pPr algn="just"/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https://www.e1.ru/news/longread/66081514/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07704" y="195486"/>
            <a:ext cx="5040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12360" y="3824450"/>
            <a:ext cx="1154234" cy="11542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51520" y="266958"/>
            <a:ext cx="60486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Четыре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тяжелых  года Великой Отечественной войны изменили судьбу целого поколения. И, несмотря на то, что столицу Урала от передовой отделяли сотни километров, в Свердловске, как и в других городах и поселениях, обеспечивавших тыл Советской армии, было место подвигу и тяжелым испытаниям военного времени.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ru-RU" dirty="0">
              <a:effectLst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23312" y="276096"/>
            <a:ext cx="2092067" cy="30157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274410" y="2158268"/>
            <a:ext cx="6120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Я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Трясцина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Александра.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Я отправляюсь в прошлое, что бы узнать какой вклад в Великую Победу внесли жители моего родного города. 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03648" y="3067866"/>
            <a:ext cx="2952328" cy="19249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4343360" y="3824450"/>
            <a:ext cx="35283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Обрати внимание!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1924 г. Екатеринбург был переименован в Свердловск  и стал столицей Урала.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4644008" y="2332341"/>
            <a:ext cx="1206378" cy="4935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323528" y="123478"/>
            <a:ext cx="813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войны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708253"/>
            <a:ext cx="87849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22 июня 1941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года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 4 часа утра без объявления войны фашистская Германия напала на Советский Союз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. Они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хотели захватить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наши земли, наши города и сёла, а наших людей либо убить, либо сделать своими слугами и рабами.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Началась самая страшная в истории нашей страны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Великая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Отечественная война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. Она продолжалась четыре года.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1963944"/>
            <a:ext cx="1728192" cy="23793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683568" y="4155926"/>
            <a:ext cx="2952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Адольф Гитлер, </a:t>
            </a: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верховный 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главнокомандующий </a:t>
            </a:r>
            <a:endParaRPr lang="ru-RU" sz="1400" b="1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вооружёнными 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силами Германии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40152" y="2032230"/>
            <a:ext cx="1872208" cy="2312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4644008" y="4279825"/>
            <a:ext cx="43204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Иосиф Виссарионович Сталин, главнокомандующий вооружёнными силами 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СССР</a:t>
            </a:r>
          </a:p>
        </p:txBody>
      </p:sp>
      <p:sp>
        <p:nvSpPr>
          <p:cNvPr id="11" name="Стрелка вправо 10"/>
          <p:cNvSpPr/>
          <p:nvPr/>
        </p:nvSpPr>
        <p:spPr>
          <a:xfrm>
            <a:off x="2915816" y="2859782"/>
            <a:ext cx="1296144" cy="36004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2" name="Стрелка влево 11"/>
          <p:cNvSpPr/>
          <p:nvPr/>
        </p:nvSpPr>
        <p:spPr>
          <a:xfrm>
            <a:off x="4622284" y="2859782"/>
            <a:ext cx="1296144" cy="360040"/>
          </a:xfrm>
          <a:prstGeom prst="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2923685" y="2298295"/>
            <a:ext cx="1137831" cy="4720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93768" y="2825923"/>
            <a:ext cx="870906" cy="5225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941468" y="2827218"/>
            <a:ext cx="900628" cy="5659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465" y="3613542"/>
            <a:ext cx="1152244" cy="115834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-180528" y="195486"/>
            <a:ext cx="6192688" cy="2251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7345" indent="-347345"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Моё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путешествие начинается  в солнечный день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22 июня 1941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года на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1905 года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вижу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как свердловчане слушают обращение министра иностранных дел СССР Вячеслава Молотова о нападении фашистской Германии на Советский Союз. 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1851670"/>
            <a:ext cx="612068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Никто из этих людей даже не представляет, насколько круто изменится его жизнь в ближайшие годы, не догадывается, сколько продлится эта война и каких героических сил на фронте и в тылу потребует она от свердловчан. </a:t>
            </a:r>
            <a:b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2050" name="Picture 2" descr="https://www.e1.ru/news/longread/66081514/images/tild3734-3639-4333-b738-623237626538__0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95486"/>
            <a:ext cx="2632961" cy="394944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TextBox 3"/>
          <p:cNvSpPr txBox="1"/>
          <p:nvPr/>
        </p:nvSpPr>
        <p:spPr>
          <a:xfrm>
            <a:off x="1691709" y="3746437"/>
            <a:ext cx="4248472" cy="1200329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период 1941 – 1945 годов население Свердловска значительно увеличилось за счет масштабной эвакуации людей и заводов из западных районов страны.  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76256" y="4192712"/>
            <a:ext cx="1944216" cy="307777"/>
          </a:xfrm>
          <a:prstGeom prst="rect">
            <a:avLst/>
          </a:prstGeom>
          <a:noFill/>
          <a:ln>
            <a:solidFill>
              <a:schemeClr val="bg2">
                <a:lumMod val="10000"/>
              </a:schemeClr>
            </a:solidFill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1905 года</a:t>
            </a:r>
            <a:endParaRPr lang="ru-RU" sz="1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91695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204" y="-49654"/>
            <a:ext cx="87849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Свердловск переходит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режим военного времени 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3204" y="867990"/>
            <a:ext cx="505887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/>
              <a:t> 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июне-июле 1941 года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Свердловск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сумел 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кратчайшие сроки обеспечить воинскую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мобилизацию.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разместился штаб Уральского военного округа, на базе которого было 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сформировано более 530 различных воинских частей и соединений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Практически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сразу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«по закону военного времени» заводы и фабрики города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переходят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12-часовой рабочий день, работникам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запрещается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опаздывать, уходить с работы раньше положенного, отменялись отпуска. 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52120" y="1056124"/>
            <a:ext cx="3366060" cy="39629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22892" y="3777888"/>
            <a:ext cx="936220" cy="94117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71600" y="4007311"/>
            <a:ext cx="4151292" cy="86177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Воинская </a:t>
            </a:r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мобилизация 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перевод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армии из мирного состояния в состояние полной готовности к участию в военных 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действиях.  </a:t>
            </a:r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0277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118480"/>
            <a:ext cx="540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Заводы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1540" y="1336068"/>
            <a:ext cx="37444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Каждый четвертый танк в Великую Отечественную войну выходил с двигателем, выпущенным на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Уральском турбомоторном заводе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670320"/>
            <a:ext cx="8856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Когда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Советский Союз лишился производства танков в Москве, Ленинграде и Харькове,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Урал и в Сибирь начали эвакуировать военные заводы.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3568" y="2975962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Завод имени Калинина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выпустил 20 тысяч зенитных установок.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1726" y="1384488"/>
            <a:ext cx="4243931" cy="318294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1305874" y="4047720"/>
            <a:ext cx="3420974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830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предприятий было размещено на Урале </a:t>
            </a:r>
            <a:endParaRPr lang="ru-RU" sz="16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212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приняла Свердловская область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3894" y="3774929"/>
            <a:ext cx="671959" cy="671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73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262457"/>
            <a:ext cx="88269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Уральский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завод тяжелого машиностроения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превратился в мастерскую по производству танков «Т-34»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7443" y="3771418"/>
            <a:ext cx="41044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Уралмашзавод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выпускал самоходные артиллерийские установки СУ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122 и СУ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100 - очень эффективный истребитель танков.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06247" y="1488984"/>
            <a:ext cx="4168160" cy="28148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4975840" y="4356194"/>
            <a:ext cx="4168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 -100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 отправкой на фронт, 1944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1129214"/>
            <a:ext cx="3498971" cy="24277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2062981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7882" y="2392760"/>
            <a:ext cx="2525099" cy="16981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4716016" y="915566"/>
            <a:ext cx="4176464" cy="2862322"/>
          </a:xfrm>
          <a:prstGeom prst="rect">
            <a:avLst/>
          </a:prstGeom>
          <a:noFill/>
          <a:ln w="12700">
            <a:solidFill>
              <a:schemeClr val="tx2"/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- 5000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самоходных артиллерийских установок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- 732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танк «Т-34»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- 3219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тяжелых танков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- 6510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средних танковых корпусов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- 7100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танковых башен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- 150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000 артиллерийских орудий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- 11,1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 винтовок и карабинов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- 213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400 пушек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- 961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 пистолетов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39652" y="195486"/>
            <a:ext cx="65527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 за годы войны выпустили 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7882" y="694219"/>
            <a:ext cx="40324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Урал – подлинное царство пушек и родина самоходной артиллерии. Все артиллерийские системы отличного качества: легкие, изящные, и самое главное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высокопробойные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endParaRPr lang="ru-RU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Маршал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Р. Я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Малиновский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31686" y="4067197"/>
            <a:ext cx="936220" cy="94117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37250" y="4061044"/>
            <a:ext cx="6361846" cy="923330"/>
          </a:xfrm>
          <a:prstGeom prst="rect">
            <a:avLst/>
          </a:prstGeom>
          <a:noFill/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40% всей военной продукции страны, включая танки, пушки, артиллерийские установки, стрелковое оружие -- вот вклад Урала в окончательный разгром врага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22106" y="2717260"/>
            <a:ext cx="1484784" cy="11135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19384" y="2652113"/>
            <a:ext cx="587296" cy="5589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75365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68076"/>
            <a:ext cx="89289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Уральского добровольческого </a:t>
            </a:r>
          </a:p>
          <a:p>
            <a:pPr algn="ctr"/>
            <a:r>
              <a:rPr lang="ru-RU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танкового корпуса</a:t>
            </a:r>
            <a:endParaRPr lang="ru-RU" sz="3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35408" y="3003798"/>
            <a:ext cx="400844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статье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сообщалось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 обязательстве коллективов крупнейших танкостроительных заводов Урала изготовить в первом квартале 1943 года сверх плана столько танков и самоходных орудий, сколько требуется на корпус.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1044967"/>
            <a:ext cx="4891950" cy="32570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985154" y="1031426"/>
            <a:ext cx="403704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Одной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главных инициатив свердловчан в годы войны стало создание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Уральского добровольческого танкового корпуса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16 января 1943 года газета «Уральский рабочий» опубликовала статью «Танковый корпус сверх плана».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66894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5093</TotalTime>
  <Words>1363</Words>
  <Application>Microsoft Office PowerPoint</Application>
  <PresentationFormat>Экран (16:9)</PresentationFormat>
  <Paragraphs>96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Путешествие в прошлое.  Вклад Свердловска  в Великую Победу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144</cp:revision>
  <dcterms:created xsi:type="dcterms:W3CDTF">2018-04-21T14:06:27Z</dcterms:created>
  <dcterms:modified xsi:type="dcterms:W3CDTF">2020-04-25T14:37:44Z</dcterms:modified>
</cp:coreProperties>
</file>