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75" r:id="rId7"/>
    <p:sldId id="260" r:id="rId8"/>
    <p:sldId id="263" r:id="rId9"/>
    <p:sldId id="276" r:id="rId10"/>
    <p:sldId id="264" r:id="rId11"/>
    <p:sldId id="27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1" autoAdjust="0"/>
    <p:restoredTop sz="94669" autoAdjust="0"/>
  </p:normalViewPr>
  <p:slideViewPr>
    <p:cSldViewPr>
      <p:cViewPr varScale="1">
        <p:scale>
          <a:sx n="54" d="100"/>
          <a:sy n="54" d="100"/>
        </p:scale>
        <p:origin x="-90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70427-5607-4EF3-B2A2-50C6674A89FD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421B1-F71B-472B-A15D-48F7EC907083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CA8E-9383-47EE-A2B6-D8231C291D1D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BB67-A1F6-473E-BA26-5ECF4E54FE4A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4D81D-3809-4766-9AE9-8F90DF241434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5E68B-1187-4930-90CE-F769E4BDAFD1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00106-511C-4E31-ADA7-A89A039EECAC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E85B-35CC-4817-9F22-34EDE43B9016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C90E5-0C22-4C5A-A344-05B332DBF8C5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7C89D-04B4-48EC-A627-7DA8399AE901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7D4B4-8ED1-4413-86D8-5ABF671001A2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E12F1-CB64-43F9-B430-F4E4E9FC9FB2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3A10D-489C-424A-9104-2FAB55ABE142}" type="datetimeFigureOut">
              <a:rPr lang="ru-RU"/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AE95-4E0E-4D68-9F17-FC706BA189C9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58CF4-5FD6-403A-8E8A-BE5C36F22F8D}" type="datetimeFigureOut">
              <a:rPr lang="ru-RU"/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BE6E7-DDFE-4ED1-942B-87A8EF9907DF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5DBC9-C19B-41F8-B7A0-A6ADEFA5EA3C}" type="datetimeFigureOut">
              <a:rPr lang="ru-RU"/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FAC3-AC2C-4F75-91BD-D7B755045C65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53F8A-FAFA-4769-8CE5-66FE25FB807A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EC22D-418A-4220-8D78-D4DD1193C8E3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39F9A-CCD0-4CF5-9E51-20EA37F21860}" type="datetimeFigureOut">
              <a:rPr lang="ru-RU"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4704F-47C1-4E32-BC32-2D5D96CC1221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smtClean="0"/>
              <a:t>Образец заголовка</a:t>
            </a:r>
            <a:endParaRPr lang="ru-RU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AC4F8E-DAFA-4B03-8E3E-E2E9497B176E}" type="datetimeFigureOut">
              <a:rPr lang="ru-RU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91A6C3-D7FA-475B-A26C-CD9B459D8DB2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C:\Users\Женя\Desktop\загружено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1357313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Аленький цветочек</a:t>
            </a:r>
            <a:endParaRPr lang="ru-RU" sz="5400" b="1" i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143375" y="4500563"/>
            <a:ext cx="5000625" cy="2071687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i="1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Воспитатель</a:t>
            </a:r>
            <a:r>
              <a:rPr lang="ru-RU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i="1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Аралбаева</a:t>
            </a:r>
            <a:r>
              <a:rPr lang="ru-RU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i="1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</a:t>
            </a:r>
            <a:r>
              <a:rPr lang="ru-RU" sz="2800" b="1" i="1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2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kern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050" name="Picture 2" descr="C:\Users\Женя\Pictures\моё\IMG-20180927-WA0046.jpg"/>
          <p:cNvPicPr>
            <a:picLocks noChangeAspect="1" noChangeArrowheads="1"/>
          </p:cNvPicPr>
          <p:nvPr/>
        </p:nvPicPr>
        <p:blipFill>
          <a:blip r:embed="rId2" cstate="print"/>
          <a:srcRect l="33766" t="25541" r="52979" b="48485"/>
          <a:stretch>
            <a:fillRect/>
          </a:stretch>
        </p:blipFill>
        <p:spPr bwMode="auto">
          <a:xfrm>
            <a:off x="285750" y="3990340"/>
            <a:ext cx="1805335" cy="265366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DSC_02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785926"/>
            <a:ext cx="1741488" cy="309562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2533" name="Picture 6" descr="IMG-20190819-WA0002"/>
          <p:cNvPicPr>
            <a:picLocks noChangeAspect="1" noChangeArrowheads="1"/>
          </p:cNvPicPr>
          <p:nvPr/>
        </p:nvPicPr>
        <p:blipFill>
          <a:blip r:embed="rId3" cstate="print"/>
          <a:srcRect l="16902" t="19308" r="13069"/>
          <a:stretch>
            <a:fillRect/>
          </a:stretch>
        </p:blipFill>
        <p:spPr bwMode="auto">
          <a:xfrm>
            <a:off x="1071538" y="-1908884"/>
            <a:ext cx="2944819" cy="190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DSC_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62885"/>
            <a:ext cx="3643338" cy="218037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8" name="Picture 4" descr="C:\Users\Женя\Pictures\дети 2019\IMG_20191002_092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44326"/>
            <a:ext cx="3786214" cy="234173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C:\Users\Женя\Documents\репортаж\IMG_20190815_0955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3226" y="428604"/>
            <a:ext cx="3175022" cy="17859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 descr="C:\Users\Женя\Documents\репортаж\IMG_20190625_0910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4643446"/>
            <a:ext cx="3428992" cy="192880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357438" cy="3857625"/>
          </a:xfrm>
        </p:spPr>
        <p:txBody>
          <a:bodyPr/>
          <a:lstStyle/>
          <a:p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 группе завели цветочки,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даже глобус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у нас!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Кусок природы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уголочке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очень радует всех нас.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7000875" y="5357813"/>
            <a:ext cx="1685925" cy="7683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124" name="Picture 4" descr="G:\DSC_0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6373813" cy="3585271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125" name="Picture 5" descr="G:\репортаж\IMG_20191024_161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71942"/>
            <a:ext cx="4214810" cy="258514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C:\Users\Женя\Pictures\картинки\DSC_0136.JPG"/>
          <p:cNvPicPr>
            <a:picLocks noChangeAspect="1" noChangeArrowheads="1"/>
          </p:cNvPicPr>
          <p:nvPr/>
        </p:nvPicPr>
        <p:blipFill>
          <a:blip r:embed="rId4" cstate="print"/>
          <a:srcRect l="4999" r="5000"/>
          <a:stretch>
            <a:fillRect/>
          </a:stretch>
        </p:blipFill>
        <p:spPr bwMode="auto">
          <a:xfrm>
            <a:off x="214282" y="4071942"/>
            <a:ext cx="4114859" cy="257176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DSC_0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214686"/>
            <a:ext cx="6048375" cy="340201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4581" name="Picture 6" descr="DSC_0189"/>
          <p:cNvPicPr>
            <a:picLocks noChangeAspect="1" noChangeArrowheads="1"/>
          </p:cNvPicPr>
          <p:nvPr/>
        </p:nvPicPr>
        <p:blipFill>
          <a:blip r:embed="rId3" cstate="print"/>
          <a:srcRect t="16676" b="11006"/>
          <a:stretch>
            <a:fillRect/>
          </a:stretch>
        </p:blipFill>
        <p:spPr bwMode="auto">
          <a:xfrm>
            <a:off x="5357818" y="214290"/>
            <a:ext cx="2825750" cy="274796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4582" name="Picture 7" descr="DSC_0190"/>
          <p:cNvPicPr>
            <a:picLocks noChangeAspect="1" noChangeArrowheads="1"/>
          </p:cNvPicPr>
          <p:nvPr/>
        </p:nvPicPr>
        <p:blipFill>
          <a:blip r:embed="rId4" cstate="print"/>
          <a:srcRect t="21822" b="24509"/>
          <a:stretch>
            <a:fillRect/>
          </a:stretch>
        </p:blipFill>
        <p:spPr bwMode="auto">
          <a:xfrm>
            <a:off x="1500166" y="214290"/>
            <a:ext cx="2808288" cy="26797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DSC_01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143248"/>
            <a:ext cx="6022998" cy="338847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C:\Users\Женя\Pictures\дети 2019\IMG-20200327-WA0007.jpg"/>
          <p:cNvPicPr>
            <a:picLocks noChangeAspect="1" noChangeArrowheads="1"/>
          </p:cNvPicPr>
          <p:nvPr/>
        </p:nvPicPr>
        <p:blipFill>
          <a:blip r:embed="rId3" cstate="print"/>
          <a:srcRect t="17143" r="9998"/>
          <a:stretch>
            <a:fillRect/>
          </a:stretch>
        </p:blipFill>
        <p:spPr bwMode="auto">
          <a:xfrm>
            <a:off x="428596" y="270431"/>
            <a:ext cx="3929090" cy="251557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 descr="C:\Users\Женя\Pictures\дети 2019\IMG-20200327-WA0009.jpg"/>
          <p:cNvPicPr>
            <a:picLocks noChangeAspect="1" noChangeArrowheads="1"/>
          </p:cNvPicPr>
          <p:nvPr/>
        </p:nvPicPr>
        <p:blipFill>
          <a:blip r:embed="rId4" cstate="print"/>
          <a:srcRect t="14815"/>
          <a:stretch>
            <a:fillRect/>
          </a:stretch>
        </p:blipFill>
        <p:spPr bwMode="auto">
          <a:xfrm>
            <a:off x="5000628" y="285728"/>
            <a:ext cx="3913570" cy="250033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07950" y="328613"/>
            <a:ext cx="90360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</a:rPr>
              <a:t>Традиции группы «Аленький цветочек».</a:t>
            </a:r>
            <a:endParaRPr 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26631" name="Picture 7" descr="IMG-20191024-WA0016"/>
          <p:cNvPicPr>
            <a:picLocks noChangeAspect="1" noChangeArrowheads="1"/>
          </p:cNvPicPr>
          <p:nvPr/>
        </p:nvPicPr>
        <p:blipFill>
          <a:blip r:embed="rId2" cstate="print"/>
          <a:srcRect l="23839"/>
          <a:stretch>
            <a:fillRect/>
          </a:stretch>
        </p:blipFill>
        <p:spPr bwMode="auto">
          <a:xfrm>
            <a:off x="3929058" y="1643050"/>
            <a:ext cx="4880554" cy="480192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0" name="Picture 2" descr="C:\Users\Женя\Pictures\картинки\IMG-20191210-WA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14818"/>
            <a:ext cx="3214710" cy="241103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1" name="Picture 3" descr="C:\Users\Женя\Pictures\дети 2019\IMG_20191107_090603.jpg"/>
          <p:cNvPicPr>
            <a:picLocks noChangeAspect="1" noChangeArrowheads="1"/>
          </p:cNvPicPr>
          <p:nvPr/>
        </p:nvPicPr>
        <p:blipFill>
          <a:blip r:embed="rId4" cstate="print"/>
          <a:srcRect l="15948" r="18384"/>
          <a:stretch>
            <a:fillRect/>
          </a:stretch>
        </p:blipFill>
        <p:spPr bwMode="auto">
          <a:xfrm>
            <a:off x="357158" y="1265090"/>
            <a:ext cx="3143272" cy="269247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Женя\Pictures\картинки\DSC_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14285" y="1714360"/>
            <a:ext cx="5357594" cy="335758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5" name="Picture 3" descr="C:\Users\Женя\Pictures\картинки\DSC_0007.JPG"/>
          <p:cNvPicPr>
            <a:picLocks noChangeAspect="1" noChangeArrowheads="1"/>
          </p:cNvPicPr>
          <p:nvPr/>
        </p:nvPicPr>
        <p:blipFill>
          <a:blip r:embed="rId3" cstate="print"/>
          <a:srcRect l="9837" t="31294" r="38523" b="17812"/>
          <a:stretch>
            <a:fillRect/>
          </a:stretch>
        </p:blipFill>
        <p:spPr bwMode="auto">
          <a:xfrm>
            <a:off x="4000496" y="285728"/>
            <a:ext cx="4714908" cy="293109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6" name="Picture 4" descr="C:\Users\Женя\Pictures\дети 2019\DSC_0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500438"/>
            <a:ext cx="4857592" cy="273239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5143536" cy="3082924"/>
          </a:xfrm>
        </p:spPr>
        <p:txBody>
          <a:bodyPr/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Веселым хороводом праздник славится,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Поет, хохочет весь честной народ.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Весну встречает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Маслена-красавица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Прощай Зима, до встречи через год!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5122" name="Picture 2" descr="G:\DSC_0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5429256" cy="305395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123" name="Picture 3" descr="C:\Users\Женя\Pictures\IMG-20200321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500438"/>
            <a:ext cx="2214578" cy="307630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0" name="Picture 2" descr="C:\Users\Женя\Pictures\картинки\5.JPG"/>
          <p:cNvPicPr>
            <a:picLocks noChangeAspect="1" noChangeArrowheads="1"/>
          </p:cNvPicPr>
          <p:nvPr/>
        </p:nvPicPr>
        <p:blipFill>
          <a:blip r:embed="rId4" cstate="print"/>
          <a:srcRect t="20244"/>
          <a:stretch>
            <a:fillRect/>
          </a:stretch>
        </p:blipFill>
        <p:spPr bwMode="auto">
          <a:xfrm>
            <a:off x="5572132" y="500042"/>
            <a:ext cx="3122621" cy="253295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3714744" cy="2582858"/>
          </a:xfrm>
        </p:spPr>
        <p:txBody>
          <a:bodyPr/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 отчего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Лампы светят ярко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кому-то в этот день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Весело и жарко?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4500562" y="3786190"/>
            <a:ext cx="4186238" cy="2786082"/>
          </a:xfrm>
        </p:spPr>
        <p:txBody>
          <a:bodyPr/>
          <a:lstStyle/>
          <a:p>
            <a:pPr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зря в этот час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Пироги с вареньем.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у нас, а у нас – 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День… рожденья!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DSC_0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3462" y="285728"/>
            <a:ext cx="5081348" cy="285752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098" name="Picture 2" descr="C:\Users\Женя\Pictures\выпуск 2019\IMG-20190424-WA0008.jpg"/>
          <p:cNvPicPr>
            <a:picLocks noChangeAspect="1" noChangeArrowheads="1"/>
          </p:cNvPicPr>
          <p:nvPr/>
        </p:nvPicPr>
        <p:blipFill>
          <a:blip r:embed="rId3" cstate="print"/>
          <a:srcRect t="23214"/>
          <a:stretch>
            <a:fillRect/>
          </a:stretch>
        </p:blipFill>
        <p:spPr bwMode="auto">
          <a:xfrm>
            <a:off x="285720" y="3071810"/>
            <a:ext cx="3714776" cy="3510661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7643866" cy="1797040"/>
          </a:xfrm>
        </p:spPr>
        <p:txBody>
          <a:bodyPr/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всегда желанные участники на праздничных утренниках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457200" y="5786454"/>
            <a:ext cx="8229600" cy="857256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Спасибо за внимание!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Женя\Pictures\дети 2019\новогодний утренник 2019\IMG-20191224-WA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4000528" cy="300039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147" name="Picture 3" descr="C:\Users\Женя\Pictures\выпуск 2019\выпускной 2019\VSN_1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14554"/>
            <a:ext cx="4286248" cy="285749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4714875" cy="314325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</a:t>
            </a:r>
            <a:br>
              <a:rPr 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Ребёнок - это  маленький росток,</a:t>
            </a:r>
            <a:br>
              <a:rPr 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который  холим, любим и лелеем.</a:t>
            </a:r>
            <a:br>
              <a:rPr 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Ребёнок- это аленький  цветок,</a:t>
            </a:r>
            <a:br>
              <a:rPr 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мы  всей  душой  его  согреем!</a:t>
            </a:r>
            <a:endParaRPr lang="ru-RU" sz="2400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3000375"/>
            <a:ext cx="4714875" cy="3571875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3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группе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«Аленький цветочек», 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 вместе мы играть, 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заниматься, сказки слушать, 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петь и отдыхать.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когда мы подрастем, 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школу дружно все пойдем!</a:t>
            </a:r>
            <a:endParaRPr lang="ru-RU" sz="2400" b="1" i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kern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4340" name="Picture 4" descr="C:\Users\Женя\Desktop\13586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C:\Users\Женя\Desktop\13586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3286125"/>
            <a:ext cx="9144000" cy="1500188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добрые советы. В них и спрятаны секреты. </a:t>
            </a:r>
            <a:b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раскроем вам друзья секреты воспитания!</a:t>
            </a:r>
            <a:endParaRPr lang="ru-RU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00625" y="0"/>
            <a:ext cx="4143375" cy="46038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kern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5364" name="Picture 3" descr="C:\Users\Женя\Pictures\DSC_0178.JPG"/>
          <p:cNvPicPr>
            <a:picLocks noChangeAspect="1" noChangeArrowheads="1"/>
          </p:cNvPicPr>
          <p:nvPr/>
        </p:nvPicPr>
        <p:blipFill>
          <a:blip r:embed="rId2" cstate="print"/>
          <a:srcRect l="15697" t="5949" r="19189" b="7234"/>
          <a:stretch>
            <a:fillRect/>
          </a:stretch>
        </p:blipFill>
        <p:spPr bwMode="auto">
          <a:xfrm>
            <a:off x="500063" y="285750"/>
            <a:ext cx="4857750" cy="321468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5365" name="Picture 6" descr="C:\Users\Женя\Pictures\DSC_0177.JPG"/>
          <p:cNvPicPr>
            <a:picLocks noChangeAspect="1" noChangeArrowheads="1"/>
          </p:cNvPicPr>
          <p:nvPr/>
        </p:nvPicPr>
        <p:blipFill>
          <a:blip r:embed="rId3" cstate="print"/>
          <a:srcRect t="32509" b="8231"/>
          <a:stretch>
            <a:fillRect/>
          </a:stretch>
        </p:blipFill>
        <p:spPr bwMode="auto">
          <a:xfrm>
            <a:off x="642910" y="4572008"/>
            <a:ext cx="7715304" cy="207171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5366" name="Picture 3" descr="C:\Users\Женя\Pictures\DSC_0191.JPG"/>
          <p:cNvPicPr>
            <a:picLocks noChangeAspect="1" noChangeArrowheads="1"/>
          </p:cNvPicPr>
          <p:nvPr/>
        </p:nvPicPr>
        <p:blipFill>
          <a:blip r:embed="rId4" cstate="print"/>
          <a:srcRect l="10228" t="21094" b="33522"/>
          <a:stretch>
            <a:fillRect/>
          </a:stretch>
        </p:blipFill>
        <p:spPr bwMode="auto">
          <a:xfrm>
            <a:off x="6215063" y="642938"/>
            <a:ext cx="2503487" cy="224948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73038"/>
            <a:ext cx="9144000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4071938" cy="3286125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Целый день – без пап и мам!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в саду не грустно нам!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игрушек куча.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всему научат: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петь и танцевать, 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кроватку убирать.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72063" y="3357563"/>
            <a:ext cx="4071937" cy="3500437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ru-RU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подарок маме покупать не станем. Мы подарок маме изготовим сами</a:t>
            </a:r>
            <a:endParaRPr lang="ru-RU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4" descr="C:\Users\Женя\Pictures\DSC_0179.JPG"/>
          <p:cNvPicPr>
            <a:picLocks noChangeAspect="1" noChangeArrowheads="1"/>
          </p:cNvPicPr>
          <p:nvPr/>
        </p:nvPicPr>
        <p:blipFill>
          <a:blip r:embed="rId2" cstate="print"/>
          <a:srcRect l="8182" r="14545"/>
          <a:stretch>
            <a:fillRect/>
          </a:stretch>
        </p:blipFill>
        <p:spPr bwMode="auto">
          <a:xfrm>
            <a:off x="4114804" y="0"/>
            <a:ext cx="5029196" cy="314324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6389" name="Picture 5" descr="C:\Users\Женя\Pictures\DSC_0181.JPG"/>
          <p:cNvPicPr>
            <a:picLocks noChangeAspect="1" noChangeArrowheads="1"/>
          </p:cNvPicPr>
          <p:nvPr/>
        </p:nvPicPr>
        <p:blipFill>
          <a:blip r:embed="rId3" cstate="print"/>
          <a:srcRect l="15451" r="24471" b="9418"/>
          <a:stretch>
            <a:fillRect/>
          </a:stretch>
        </p:blipFill>
        <p:spPr bwMode="auto">
          <a:xfrm>
            <a:off x="0" y="3422650"/>
            <a:ext cx="4929188" cy="34353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6390" name="Picture 6" descr="C:\Users\Женя\Pictures\DSC_0180.JPG"/>
          <p:cNvPicPr>
            <a:picLocks noChangeAspect="1" noChangeArrowheads="1"/>
          </p:cNvPicPr>
          <p:nvPr/>
        </p:nvPicPr>
        <p:blipFill>
          <a:blip r:embed="rId4" cstate="print"/>
          <a:srcRect l="3125"/>
          <a:stretch>
            <a:fillRect/>
          </a:stretch>
        </p:blipFill>
        <p:spPr bwMode="auto">
          <a:xfrm>
            <a:off x="214282" y="4214818"/>
            <a:ext cx="4500594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457200" y="5229225"/>
            <a:ext cx="8229600" cy="287338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57200" y="5661025"/>
            <a:ext cx="8229600" cy="4651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800" smtClean="0"/>
          </a:p>
        </p:txBody>
      </p:sp>
      <p:pic>
        <p:nvPicPr>
          <p:cNvPr id="17411" name="Picture 4" descr="fonstol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DSC_01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60350"/>
            <a:ext cx="1376363" cy="244633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3" name="Picture 6" descr="DSC_0157"/>
          <p:cNvPicPr>
            <a:picLocks noChangeAspect="1" noChangeArrowheads="1"/>
          </p:cNvPicPr>
          <p:nvPr/>
        </p:nvPicPr>
        <p:blipFill>
          <a:blip r:embed="rId3" cstate="print"/>
          <a:srcRect t="11385" b="15848"/>
          <a:stretch>
            <a:fillRect/>
          </a:stretch>
        </p:blipFill>
        <p:spPr bwMode="auto">
          <a:xfrm>
            <a:off x="4716463" y="260350"/>
            <a:ext cx="1892300" cy="244792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4" name="Picture 7" descr="DSC_0196"/>
          <p:cNvPicPr>
            <a:picLocks noChangeAspect="1" noChangeArrowheads="1"/>
          </p:cNvPicPr>
          <p:nvPr/>
        </p:nvPicPr>
        <p:blipFill>
          <a:blip r:embed="rId4" cstate="print"/>
          <a:srcRect t="2362" r="4749" b="9142"/>
          <a:stretch>
            <a:fillRect/>
          </a:stretch>
        </p:blipFill>
        <p:spPr bwMode="auto">
          <a:xfrm>
            <a:off x="7408863" y="333375"/>
            <a:ext cx="1436687" cy="23749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5" name="Picture 8" descr="DSC_0203"/>
          <p:cNvPicPr>
            <a:picLocks noChangeAspect="1" noChangeArrowheads="1"/>
          </p:cNvPicPr>
          <p:nvPr/>
        </p:nvPicPr>
        <p:blipFill>
          <a:blip r:embed="rId5" cstate="print"/>
          <a:srcRect t="22780" r="6870" b="8931"/>
          <a:stretch>
            <a:fillRect/>
          </a:stretch>
        </p:blipFill>
        <p:spPr bwMode="auto">
          <a:xfrm>
            <a:off x="179388" y="260350"/>
            <a:ext cx="1878012" cy="244792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6" name="Picture 9" descr="DSC_0211"/>
          <p:cNvPicPr>
            <a:picLocks noChangeAspect="1" noChangeArrowheads="1"/>
          </p:cNvPicPr>
          <p:nvPr/>
        </p:nvPicPr>
        <p:blipFill>
          <a:blip r:embed="rId6" cstate="print"/>
          <a:srcRect l="4535" r="4535"/>
          <a:stretch>
            <a:fillRect/>
          </a:stretch>
        </p:blipFill>
        <p:spPr bwMode="auto">
          <a:xfrm>
            <a:off x="179388" y="3068638"/>
            <a:ext cx="6048375" cy="356552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7" name="Picture 10" descr="DSC_0195"/>
          <p:cNvPicPr>
            <a:picLocks noChangeAspect="1" noChangeArrowheads="1"/>
          </p:cNvPicPr>
          <p:nvPr/>
        </p:nvPicPr>
        <p:blipFill>
          <a:blip r:embed="rId7" cstate="print"/>
          <a:srcRect l="13461" r="22972"/>
          <a:stretch>
            <a:fillRect/>
          </a:stretch>
        </p:blipFill>
        <p:spPr bwMode="auto">
          <a:xfrm>
            <a:off x="6588125" y="3429000"/>
            <a:ext cx="2376488" cy="25209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G:\,шаблоны\fonstola.ru-827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5"/>
          <p:cNvSpPr>
            <a:spLocks noGrp="1"/>
          </p:cNvSpPr>
          <p:nvPr>
            <p:ph type="title" idx="4294967295"/>
          </p:nvPr>
        </p:nvSpPr>
        <p:spPr>
          <a:xfrm>
            <a:off x="2051050" y="5229225"/>
            <a:ext cx="4752975" cy="1628775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детсаду у нас работа – все придумывают что-то, Фантазируют, мечтают, и , конечно же, играют. 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9" descr="DSC_0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3069" y="90695"/>
            <a:ext cx="3727903" cy="224417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2" name="Picture 18" descr="DSC_00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889" y="2594065"/>
            <a:ext cx="2995219" cy="185669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3" name="Picture 19" descr="DSC_01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7944" y="2458959"/>
            <a:ext cx="3049224" cy="182845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14" name="Picture 20" descr="IMG_20191008_181227"/>
          <p:cNvPicPr>
            <a:picLocks noChangeAspect="1" noChangeArrowheads="1"/>
          </p:cNvPicPr>
          <p:nvPr/>
        </p:nvPicPr>
        <p:blipFill>
          <a:blip r:embed="rId5" cstate="print"/>
          <a:srcRect r="10904"/>
          <a:stretch>
            <a:fillRect/>
          </a:stretch>
        </p:blipFill>
        <p:spPr bwMode="auto">
          <a:xfrm>
            <a:off x="668847" y="95560"/>
            <a:ext cx="3631521" cy="229258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8439" name="Рисунок 1" descr="C:\Users\Женя\Desktop\репортаж\DSC_0067.JPG"/>
          <p:cNvPicPr>
            <a:picLocks noChangeAspect="1" noChangeArrowheads="1"/>
          </p:cNvPicPr>
          <p:nvPr/>
        </p:nvPicPr>
        <p:blipFill>
          <a:blip r:embed="rId6" cstate="print"/>
          <a:srcRect l="26477" r="32816"/>
          <a:stretch>
            <a:fillRect/>
          </a:stretch>
        </p:blipFill>
        <p:spPr bwMode="auto">
          <a:xfrm>
            <a:off x="7143768" y="4500570"/>
            <a:ext cx="1516418" cy="214314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8440" name="Рисунок 3" descr="C:\Users\Женя\Desktop\репортаж\DSC_0068.JPG"/>
          <p:cNvPicPr>
            <a:picLocks noChangeAspect="1" noChangeArrowheads="1"/>
          </p:cNvPicPr>
          <p:nvPr/>
        </p:nvPicPr>
        <p:blipFill>
          <a:blip r:embed="rId7" cstate="print"/>
          <a:srcRect l="18457" r="32210"/>
          <a:stretch>
            <a:fillRect/>
          </a:stretch>
        </p:blipFill>
        <p:spPr bwMode="auto">
          <a:xfrm>
            <a:off x="3419475" y="2565400"/>
            <a:ext cx="2228850" cy="25654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8441" name="Рисунок 1" descr="C:\Users\Женя\Desktop\репортаж\IMG_20191004_180046.jpg"/>
          <p:cNvPicPr>
            <a:picLocks noChangeAspect="1" noChangeArrowheads="1"/>
          </p:cNvPicPr>
          <p:nvPr/>
        </p:nvPicPr>
        <p:blipFill>
          <a:blip r:embed="rId8" cstate="print"/>
          <a:srcRect l="26324" r="28665"/>
          <a:stretch>
            <a:fillRect/>
          </a:stretch>
        </p:blipFill>
        <p:spPr bwMode="auto">
          <a:xfrm>
            <a:off x="250825" y="4652963"/>
            <a:ext cx="1533525" cy="191611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fonstol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6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0" y="2500313"/>
            <a:ext cx="6215063" cy="1357312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игрушки дружат с нами,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Обижать мы их не станем,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 и потом все на место уберем.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:\репортаж\DSC_0001.JPG"/>
          <p:cNvPicPr>
            <a:picLocks noChangeAspect="1" noChangeArrowheads="1"/>
          </p:cNvPicPr>
          <p:nvPr/>
        </p:nvPicPr>
        <p:blipFill>
          <a:blip r:embed="rId2" cstate="print"/>
          <a:srcRect r="13333"/>
          <a:stretch>
            <a:fillRect/>
          </a:stretch>
        </p:blipFill>
        <p:spPr bwMode="auto">
          <a:xfrm>
            <a:off x="571472" y="4000504"/>
            <a:ext cx="3869298" cy="251130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 descr="C:\Users\Женя\Pictures\дети 2019\DSC_0138.JPG"/>
          <p:cNvPicPr>
            <a:picLocks noChangeAspect="1" noChangeArrowheads="1"/>
          </p:cNvPicPr>
          <p:nvPr/>
        </p:nvPicPr>
        <p:blipFill>
          <a:blip r:embed="rId3" cstate="print"/>
          <a:srcRect l="18643" r="6780"/>
          <a:stretch>
            <a:fillRect/>
          </a:stretch>
        </p:blipFill>
        <p:spPr bwMode="auto">
          <a:xfrm>
            <a:off x="3357554" y="285729"/>
            <a:ext cx="2714676" cy="188591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9" name="Picture 5" descr="C:\Users\Женя\Pictures\DSC_0169.JPG"/>
          <p:cNvPicPr>
            <a:picLocks noChangeAspect="1" noChangeArrowheads="1"/>
          </p:cNvPicPr>
          <p:nvPr/>
        </p:nvPicPr>
        <p:blipFill>
          <a:blip r:embed="rId4" cstate="print"/>
          <a:srcRect r="17499"/>
          <a:stretch>
            <a:fillRect/>
          </a:stretch>
        </p:blipFill>
        <p:spPr bwMode="auto">
          <a:xfrm>
            <a:off x="214282" y="262997"/>
            <a:ext cx="2786082" cy="189958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30" name="Picture 6" descr="C:\Users\Женя\Pictures\DSC_0172.JPG"/>
          <p:cNvPicPr>
            <a:picLocks noChangeAspect="1" noChangeArrowheads="1"/>
          </p:cNvPicPr>
          <p:nvPr/>
        </p:nvPicPr>
        <p:blipFill>
          <a:blip r:embed="rId5" cstate="print"/>
          <a:srcRect t="10281" b="9185"/>
          <a:stretch>
            <a:fillRect/>
          </a:stretch>
        </p:blipFill>
        <p:spPr bwMode="auto">
          <a:xfrm>
            <a:off x="6357950" y="285728"/>
            <a:ext cx="2428892" cy="335758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9464" name="Picture 10" descr="DSC_0005"/>
          <p:cNvPicPr>
            <a:picLocks noChangeAspect="1" noChangeArrowheads="1"/>
          </p:cNvPicPr>
          <p:nvPr/>
        </p:nvPicPr>
        <p:blipFill>
          <a:blip r:embed="rId6" cstate="print"/>
          <a:srcRect l="12646" r="21497"/>
          <a:stretch>
            <a:fillRect/>
          </a:stretch>
        </p:blipFill>
        <p:spPr bwMode="auto">
          <a:xfrm>
            <a:off x="5508625" y="3933825"/>
            <a:ext cx="3024188" cy="258286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fonstol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9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5214938" y="274638"/>
            <a:ext cx="3929062" cy="2511425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армия сильна,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боях – непобедима!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страже Родины она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несокрушимо!</a:t>
            </a:r>
            <a:b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214313" y="3286125"/>
            <a:ext cx="4071937" cy="335756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народной культуре является средством формирования у дошкольников патриотических чувств</a:t>
            </a:r>
            <a:endParaRPr lang="ru-RU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Женя\Pictures\DSC_0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32" y="120628"/>
            <a:ext cx="4952993" cy="278605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099" name="Picture 3" descr="C:\Users\Женя\Pictures\_20200305_1328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32164"/>
            <a:ext cx="4429124" cy="341891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fonstol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4929188" cy="2286000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Краски, кисть, карандаши,</a:t>
            </a:r>
            <a:b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приятели мои!</a:t>
            </a:r>
            <a:b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порисовать,</a:t>
            </a:r>
            <a:b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Кисточкою помахать!</a:t>
            </a:r>
            <a:br>
              <a:rPr lang="ru-RU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5286375" y="4786313"/>
            <a:ext cx="3571875" cy="1785937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- это чудо!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– лучший друг!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нею интересней 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досуг.</a:t>
            </a:r>
            <a:endParaRPr lang="ru-RU" sz="2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G:\DSC_0201.JPG"/>
          <p:cNvPicPr>
            <a:picLocks noChangeAspect="1" noChangeArrowheads="1"/>
          </p:cNvPicPr>
          <p:nvPr/>
        </p:nvPicPr>
        <p:blipFill>
          <a:blip r:embed="rId2" cstate="print"/>
          <a:srcRect l="7142" r="8572"/>
          <a:stretch>
            <a:fillRect/>
          </a:stretch>
        </p:blipFill>
        <p:spPr bwMode="auto">
          <a:xfrm>
            <a:off x="285720" y="2643182"/>
            <a:ext cx="4643470" cy="395586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5" name="Picture 3" descr="G:\DSC_0210.JPG"/>
          <p:cNvPicPr>
            <a:picLocks noChangeAspect="1" noChangeArrowheads="1"/>
          </p:cNvPicPr>
          <p:nvPr/>
        </p:nvPicPr>
        <p:blipFill>
          <a:blip r:embed="rId3" cstate="print"/>
          <a:srcRect t="29114" b="15190"/>
          <a:stretch>
            <a:fillRect/>
          </a:stretch>
        </p:blipFill>
        <p:spPr bwMode="auto">
          <a:xfrm>
            <a:off x="5072066" y="357166"/>
            <a:ext cx="3786214" cy="414340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1717</Words>
  <Application>WPS Presentation</Application>
  <PresentationFormat>Экран (4:3)</PresentationFormat>
  <Paragraphs>59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SimSun</vt:lpstr>
      <vt:lpstr>Wingdings</vt:lpstr>
      <vt:lpstr>Calibri</vt:lpstr>
      <vt:lpstr>Times New Roman</vt:lpstr>
      <vt:lpstr>Microsoft YaHei</vt:lpstr>
      <vt:lpstr/>
      <vt:lpstr>Arial Unicode MS</vt:lpstr>
      <vt:lpstr>Segoe Print</vt:lpstr>
      <vt:lpstr>Тема Office</vt:lpstr>
      <vt:lpstr>Аленький цветочек</vt:lpstr>
      <vt:lpstr>Наш девиз: « Ребёнок - это  маленький росток,  который  холим, любим и лелеем. Ребёнок- это аленький  цветок,    мы  всей  душой  его  согреем!</vt:lpstr>
      <vt:lpstr>Это добрые советы. В них и спрятаны секреты.  Мы раскроем вам друзья секреты воспитания!</vt:lpstr>
      <vt:lpstr>Целый день – без пап и мам! Но в саду не грустно нам! Здесь игрушек куча.  Здесь всему научат: Песни петь и танцевать,  И кроватку убирать.</vt:lpstr>
      <vt:lpstr>PowerPoint 演示文稿</vt:lpstr>
      <vt:lpstr>В детсаду у нас работа – все придумывают что-то, Фантазируют, мечтают, и , конечно же, играют. </vt:lpstr>
      <vt:lpstr>PowerPoint 演示文稿</vt:lpstr>
      <vt:lpstr>Родная армия сильна, В боях – непобедима! На страже Родины она Стоит несокрушимо! </vt:lpstr>
      <vt:lpstr>Краски, кисть, карандаши, Все приятели мои! Я люблю порисовать, Кисточкою помахать! </vt:lpstr>
      <vt:lpstr>PowerPoint 演示文稿</vt:lpstr>
      <vt:lpstr> Мы в группе завели цветочки,  И даже глобус  там у нас!  Кусок природы  в уголочке  Он очень радует всех нас.  </vt:lpstr>
      <vt:lpstr>PowerPoint 演示文稿</vt:lpstr>
      <vt:lpstr>PowerPoint 演示文稿</vt:lpstr>
      <vt:lpstr>PowerPoint 演示文稿</vt:lpstr>
      <vt:lpstr>PowerPoint 演示文稿</vt:lpstr>
      <vt:lpstr>Веселым хороводом праздник славится, Поет, хохочет весь честной народ. Весну встречает Маслена-красавица. Прощай Зима, до встречи через год!</vt:lpstr>
      <vt:lpstr>Почему и отчего Лампы светят ярко  И кому-то в этот день Весело и жарко?</vt:lpstr>
      <vt:lpstr>Родители всегда желанные участники на праздничных утренниках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Аленький цветочек</dc:title>
  <dc:creator>Женя</dc:creator>
  <cp:lastModifiedBy>Гера</cp:lastModifiedBy>
  <cp:revision>115</cp:revision>
  <dcterms:created xsi:type="dcterms:W3CDTF">2020-03-15T06:15:00Z</dcterms:created>
  <dcterms:modified xsi:type="dcterms:W3CDTF">2020-05-17T07:03:20Z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1049-10.2.0.7646</vt:lpwstr>
  </property>
</Properties>
</file>