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59" r:id="rId6"/>
    <p:sldId id="261" r:id="rId7"/>
    <p:sldId id="266" r:id="rId8"/>
    <p:sldId id="267" r:id="rId9"/>
    <p:sldId id="263" r:id="rId10"/>
    <p:sldId id="264" r:id="rId11"/>
    <p:sldId id="268" r:id="rId12"/>
    <p:sldId id="265" r:id="rId13"/>
    <p:sldId id="270" r:id="rId14"/>
    <p:sldId id="271" r:id="rId15"/>
    <p:sldId id="281" r:id="rId16"/>
    <p:sldId id="272" r:id="rId17"/>
    <p:sldId id="279" r:id="rId18"/>
    <p:sldId id="273" r:id="rId19"/>
    <p:sldId id="275" r:id="rId20"/>
    <p:sldId id="276" r:id="rId21"/>
    <p:sldId id="278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1B6CCA8-A32D-4A5A-9B44-B06449CA6FDC}">
          <p14:sldIdLst>
            <p14:sldId id="256"/>
            <p14:sldId id="257"/>
            <p14:sldId id="258"/>
            <p14:sldId id="282"/>
            <p14:sldId id="259"/>
            <p14:sldId id="261"/>
            <p14:sldId id="266"/>
            <p14:sldId id="267"/>
            <p14:sldId id="263"/>
            <p14:sldId id="264"/>
            <p14:sldId id="268"/>
            <p14:sldId id="265"/>
            <p14:sldId id="270"/>
            <p14:sldId id="271"/>
            <p14:sldId id="281"/>
            <p14:sldId id="272"/>
            <p14:sldId id="279"/>
            <p14:sldId id="273"/>
            <p14:sldId id="275"/>
            <p14:sldId id="276"/>
            <p14:sldId id="278"/>
          </p14:sldIdLst>
        </p14:section>
        <p14:section name="Раздел без заголовка" id="{A3142430-232B-476C-B102-AE30FD4C0AD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670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129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050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539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28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57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650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777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123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3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88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64BFC-25BA-4B40-A29B-156312A22D5B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34C46-F7B0-43E4-8CE8-5E478F6CB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718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hyperlink" Target="http://go.mail.ru/redir?type=sr&amp;redir=eJzLKCkpsNLXLy8v10vMqyzITC7WKyrVT8kvz8vJT0zRNzOztDTTN7Q0MqgwNLAw0GdgMDS1sDAwN7MwNWTgbHad0TzBYE_s6fKZJz963QMAuCEZwA&amp;src=2371482&amp;via_page=1&amp;oqid=a9b3ec8822c799a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27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jpe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2.pn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hyperlink" Target="http://go.mail.ru/redir?type=sr&amp;redir=eJzLKCkpKLbS1y8vL9dLzsksSCwqyU2s0EvOz9UH0vq5RpkW3paZFn4mUaaOBpkW-gwMhqYWFgbm5qZmhgxc5qdbdqayOspm7OTlWj-FEQDpYBf5&amp;src=1ef3f60&amp;via_page=1&amp;oqid=a9b49e7f3dc7d646" TargetMode="External"/><Relationship Id="rId5" Type="http://schemas.openxmlformats.org/officeDocument/2006/relationships/image" Target="../media/image35.jpeg"/><Relationship Id="rId4" Type="http://schemas.openxmlformats.org/officeDocument/2006/relationships/hyperlink" Target="http://go.mail.ru/redir?type=sr&amp;redir=eJwNxbENwjAQAMCMwQKUH-MiYDECDED9Ca_8y8kb2R-kbAALIDp6BkFiEDqGgGuOzU5l61w7WxZF7-s8OcUpIggYRVaJ6No0FBaCjrHMUHCcCSx1rP85o4rRIHDM2KeOVFOf4JxpJJWabRyqyjchrDbr0PgK96_l4n67vL-P63N3-PwAToUw8w&amp;src=30720de&amp;via_page=1&amp;oqid=a9b3ec8822c799a4" TargetMode="External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hyperlink" Target="http://go.mail.ru/redir?type=sr&amp;redir=eJzLKCkpKLbS1y8vL9dLzsksSCwqyU2s0EvOz9UH0vq5RpkW3paZFn4mUaaOBpkW-gwMhqYWFgbm5qZmhgxc5qdbdqayOspm7OTlWj-FEQDpYBf5&amp;src=1ef3f60&amp;via_page=1&amp;oqid=a9b49e7f3dc7d646" TargetMode="External"/><Relationship Id="rId5" Type="http://schemas.openxmlformats.org/officeDocument/2006/relationships/image" Target="../media/image35.jpeg"/><Relationship Id="rId4" Type="http://schemas.openxmlformats.org/officeDocument/2006/relationships/hyperlink" Target="http://go.mail.ru/redir?type=sr&amp;redir=eJwNxbENwjAQAMCMwQKUH-MiYDECDED9Ca_8y8kb2R-kbAALIDp6BkFiEDqGgGuOzU5l61w7WxZF7-s8OcUpIggYRVaJ6No0FBaCjrHMUHCcCSx1rP85o4rRIHDM2KeOVFOf4JxpJJWabRyqyjchrDbr0PgK96_l4n67vL-P63N3-PwAToUw8w&amp;src=30720de&amp;via_page=1&amp;oqid=a9b3ec8822c799a4" TargetMode="External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hyperlink" Target="http://go.mail.ru/redir?type=sr&amp;redir=eJzLKCkpKLbS1y8vL9dLzsksSCwqyU2s0EvOz9UH0vq5RpkW3paZFn4mUaaOBpkW-gwMhqYWFgbm5qZmhgxc5qdbdqayOspm7OTlWj-FEQDpYBf5&amp;src=1ef3f60&amp;via_page=1&amp;oqid=a9b49e7f3dc7d646" TargetMode="External"/><Relationship Id="rId5" Type="http://schemas.openxmlformats.org/officeDocument/2006/relationships/image" Target="../media/image35.jpeg"/><Relationship Id="rId4" Type="http://schemas.openxmlformats.org/officeDocument/2006/relationships/hyperlink" Target="http://go.mail.ru/redir?type=sr&amp;redir=eJwNxbENwjAQAMCMwQKUH-MiYDECDED9Ca_8y8kb2R-kbAALIDp6BkFiEDqGgGuOzU5l61w7WxZF7-s8OcUpIggYRVaJ6No0FBaCjrHMUHCcCSx1rP85o4rRIHDM2KeOVFOf4JxpJJWabRyqyjchrDbr0PgK96_l4n67vL-P63N3-PwAToUw8w&amp;src=30720de&amp;via_page=1&amp;oqid=a9b3ec8822c799a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image" Target="../media/image2.png"/><Relationship Id="rId5" Type="http://schemas.openxmlformats.org/officeDocument/2006/relationships/image" Target="../media/image41.jpeg"/><Relationship Id="rId4" Type="http://schemas.openxmlformats.org/officeDocument/2006/relationships/hyperlink" Target="http://go.mail.ru/redir?type=sr&amp;redir=eJzLKCkpsNLXT8ksLknMS07VKyrVy0st0c_OL87NL9ZNyy_J103JqUzUTUktSc3SyyjJzWFgMDS1sDAwNze2MGFof8TULJ__9PClZrGu9MR7LwFxYh2M&amp;src=5ccaf00&amp;via_page=1&amp;oqid=a9b472047ec78e56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.pn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5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44.png"/><Relationship Id="rId11" Type="http://schemas.openxmlformats.org/officeDocument/2006/relationships/image" Target="../media/image2.png"/><Relationship Id="rId5" Type="http://schemas.openxmlformats.org/officeDocument/2006/relationships/image" Target="../media/image37.png"/><Relationship Id="rId10" Type="http://schemas.openxmlformats.org/officeDocument/2006/relationships/image" Target="../media/image47.png"/><Relationship Id="rId4" Type="http://schemas.openxmlformats.org/officeDocument/2006/relationships/image" Target="../media/image43.jpeg"/><Relationship Id="rId9" Type="http://schemas.openxmlformats.org/officeDocument/2006/relationships/hyperlink" Target="http://go.mail.ru/redir?type=sr&amp;redir=eJzLKCkpKLbS1y8vL9dLzsksSCwqyU2s0EvOz9UH0vq5RpkW3paZFn4mUaaOBpkW-gwMhqYWFgbm5qZmhgxc5qdbdqayOspm7OTlWj-FEQDpYBf5&amp;src=1ef3f60&amp;via_page=1&amp;oqid=a9b49e7f3dc7d646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image" Target="../media/image37.png"/><Relationship Id="rId5" Type="http://schemas.openxmlformats.org/officeDocument/2006/relationships/image" Target="../media/image46.gif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2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http://go.mail.ru/redir?type=sr&amp;redir=eJzLKCkpKLbS1y8vL9fLySxLzcwrSS3KSy3RKyrVLy1OLSrWL0tNzkgtMjPVLypNKspM1jcxMjMyNTHQLyjKT8vMSdVPK8pMzUspZmAwNLWwMDC3NLM0Y3iaXXKdPX_e3WzxO5f-z5rxFQBsgSaI&amp;src=5c1fe94&amp;via_page=1&amp;oqid=a9b6b43ce9078e41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hyperlink" Target="http://go.mail.ru/redir?type=sr&amp;redir=eJzLKCkpKLbS1y8vL9fLySxLzcwrSS3KSy3RKyrVLy1OLSrWL0tNzkgtMjPVLypNKspM1jcxMjMyNTHQLyjKT8vMSdVPK8pMzUspZmAwNLWwMDC3NLM0Y3iaXXKdPX_e3WzxO5f-z5rxFQBsgSaI&amp;src=5c1fe94&amp;via_page=1&amp;oqid=a9b6b43ce9078e41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anypics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50304" y="6099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359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gpreview?key=4bfbf2f957e38592&amp;mb=imgdb_preview_16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032" y="1009935"/>
            <a:ext cx="6588898" cy="444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117121334_____________________68__8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46" y="1475095"/>
            <a:ext cx="2896023" cy="324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41373" y="62108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8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80" y="236283"/>
            <a:ext cx="4278458" cy="303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9" descr="clip_image003_00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510" y="605945"/>
            <a:ext cx="2909533" cy="146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0011-022-Rom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419" y="236283"/>
            <a:ext cx="3240348" cy="183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3" descr="krug-mini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753136"/>
            <a:ext cx="2403971" cy="232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3" descr="equilateral_triangl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536" y="3275463"/>
            <a:ext cx="3872644" cy="297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1" descr="36c12cb0_5db0_0131_09c4_12313b01b93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961" y="3980728"/>
            <a:ext cx="3433264" cy="187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82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911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en-zashchity-dete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Неизвестен - ручку правую вперед_(Audio-VK4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50054" y="60721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9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9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Samyie-tochnyie-v-mire03us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review-image" descr="6-60633_rocket-clipart-cartoon-rocke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24084"/>
            <a:ext cx="1913530" cy="52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5" descr="118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145" y="4191000"/>
            <a:ext cx="22669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05095" y="60311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94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54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maxresdefaul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73135" y="60857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664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Samyie-tochnyie-v-mire03us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review-image" descr="6-60633_rocket-clipart-cartoon-rocke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717" y="1805224"/>
            <a:ext cx="1911895" cy="505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5" descr="118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58" y="3925069"/>
            <a:ext cx="2492991" cy="293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86783" y="61130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96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maxresdefaul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0430" y="61403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2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Samyie-tochnyie-v-mire03ust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review-image" descr="6-60633_rocket-clipart-cartoon-rocke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609" y="1774209"/>
            <a:ext cx="1913530" cy="508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11148" y="6099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772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85185E-6 L -0.01315 -1.00949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5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hello_html_42b0acbd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28 апр., раке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23009" y="60448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6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cae241e584714897aec56e76ed5afc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28 апр.,мар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63952" y="6099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204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encil-png-image--pencil-png-image-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2137"/>
            <a:ext cx="11326504" cy="5745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55104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483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avlen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118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032" y="3491214"/>
            <a:ext cx="22669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7" descr="56386417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393" y="643613"/>
            <a:ext cx="3829569" cy="23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111824435_KAagard_OverTheMoon_UFO_R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5" y="2532867"/>
            <a:ext cx="3206602" cy="26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1498502478_2926-zelenyy-chelovechek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354" y="3280693"/>
            <a:ext cx="2211225" cy="287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review-image" descr="6-60633_rocket-clipart-cartoon-rocket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658" y="904423"/>
            <a:ext cx="1630658" cy="430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32191" y="61582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4449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506" y="2552132"/>
            <a:ext cx="8420667" cy="1663393"/>
          </a:xfrm>
        </p:spPr>
        <p:txBody>
          <a:bodyPr>
            <a:noAutofit/>
          </a:bodyPr>
          <a:lstStyle/>
          <a:p>
            <a:r>
              <a:rPr lang="ru-RU" altLang="ru-RU" sz="8800" b="1" dirty="0">
                <a:solidFill>
                  <a:srgbClr val="9900CC"/>
                </a:solidFill>
              </a:rPr>
              <a:t>До новых встреч!</a:t>
            </a:r>
            <a:endParaRPr lang="ru-RU" sz="8800" b="1" dirty="0"/>
          </a:p>
        </p:txBody>
      </p:sp>
      <p:pic>
        <p:nvPicPr>
          <p:cNvPr id="3" name="Picture 17" descr="5638641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395" y="4215525"/>
            <a:ext cx="3829569" cy="23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1498502478_2926-zelenyy-chelovechek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91" y="97576"/>
            <a:ext cx="2211225" cy="287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 descr="118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307" y="97576"/>
            <a:ext cx="2387081" cy="280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”РµС‚СЃРєР°СЏ РІРѕРєР°Р»СЊРЅР°СЏ СЃС‚СѓРґРёСЏ _Р”РµС‚Рё РљРђРљ Р”РµС‚Рё_ - РРЅРѕРїР»Р°РЅРµС‚СЏРЅРµ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72883" y="60311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4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97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epositphotos_214268380-stock-illustration-trough-vector-icon-isolated-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51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567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093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742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626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188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976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818" y="5643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%25D1%2586%25D0%25B8%25D1%2584%25D1%2580%25D1%258B+%25D0%25BE%25D0%25B1%25D1%258A%25D0%25B5%25D0%25BC_DoV+%25284%25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280" y="4427845"/>
            <a:ext cx="14859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edit_remov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781" y="4885045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0_87388_2dbae870_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183" y="4427845"/>
            <a:ext cx="145732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virtual_spravk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851" y="4065895"/>
            <a:ext cx="1646238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55021" y="61042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481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249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epositphotos_214268380-stock-illustration-trough-vector-icon-isolated-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351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911" y="7167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86" y="7167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921" y="7167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296" y="7167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svinya-0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671" y="716792"/>
            <a:ext cx="1158875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%25D1%2586%25D0%25B8%25D1%2584%25D1%2580%25D1%258B+%25D0%25BE%25D0%25B1%25D1%258A%25D0%25B5%25D0%25BC_DoV+%25282%252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931" y="3772468"/>
            <a:ext cx="245745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71712" y="60391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29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dc971a8cfe54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08" y="2750988"/>
            <a:ext cx="1393703" cy="209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11" y="2825087"/>
            <a:ext cx="1444009" cy="216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25" y="2601431"/>
            <a:ext cx="1380698" cy="224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73134" y="6017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01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preview?key=4bfbf2f957e38592&amp;mb=imgdb_preview_16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82" y="1842448"/>
            <a:ext cx="3191480" cy="2154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091845_13854467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189" y="1786224"/>
            <a:ext cx="1527696" cy="2036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imgpreview?key=dbefd29672953e8&amp;mb=imgdb_preview_164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012" y="1786224"/>
            <a:ext cx="3180214" cy="214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136177542_60182774_6a3914a94a40__Custom_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069" y="773287"/>
            <a:ext cx="1596883" cy="3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59486" y="61267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4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dc971a8cfe54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7" y="0"/>
            <a:ext cx="12192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45" y="3014844"/>
            <a:ext cx="1393703" cy="209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86" y="2845867"/>
            <a:ext cx="1393703" cy="209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800" y="3014845"/>
            <a:ext cx="1393703" cy="209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0_72ad9_51a8012a_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52" y="2750988"/>
            <a:ext cx="1393703" cy="209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57bde4d523056156bdc5e09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45" y="306856"/>
            <a:ext cx="2576060" cy="257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277600" y="60448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57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g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0_11c7c2_88b7573e_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2717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0_69c97_b1d52f5_ori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019" y="0"/>
            <a:ext cx="6271981" cy="680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ello_html_b5fd13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797" y="5268037"/>
            <a:ext cx="1754330" cy="153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117121334_____________________68__8_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361" y="4940491"/>
            <a:ext cx="1543588" cy="172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08946" y="60586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454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ello_html_b5fd1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17" y="1770109"/>
            <a:ext cx="3474889" cy="304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091845_13854467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206" y="2373194"/>
            <a:ext cx="1637163" cy="218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griboche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344" y="2448992"/>
            <a:ext cx="2075917" cy="210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virtual_spravk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807" y="1143328"/>
            <a:ext cx="2623000" cy="367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57007" y="60311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2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3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</Words>
  <Application>Microsoft Office PowerPoint</Application>
  <PresentationFormat>Широкоэкранный</PresentationFormat>
  <Paragraphs>1</Paragraphs>
  <Slides>21</Slides>
  <Notes>0</Notes>
  <HiddenSlides>0</HiddenSlides>
  <MMClips>21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новых встреч!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9</cp:revision>
  <dcterms:created xsi:type="dcterms:W3CDTF">2020-04-28T11:12:52Z</dcterms:created>
  <dcterms:modified xsi:type="dcterms:W3CDTF">2020-04-28T13:01:17Z</dcterms:modified>
</cp:coreProperties>
</file>