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B1C1-5ECD-4F77-BACC-4D9326A92634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40690C-57AF-4863-A031-E981F15D83F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B1C1-5ECD-4F77-BACC-4D9326A92634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0690C-57AF-4863-A031-E981F15D83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B1C1-5ECD-4F77-BACC-4D9326A92634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0690C-57AF-4863-A031-E981F15D83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A99B1C1-5ECD-4F77-BACC-4D9326A92634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D40690C-57AF-4863-A031-E981F15D83FA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B1C1-5ECD-4F77-BACC-4D9326A92634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0690C-57AF-4863-A031-E981F15D83F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B1C1-5ECD-4F77-BACC-4D9326A92634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0690C-57AF-4863-A031-E981F15D83F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0690C-57AF-4863-A031-E981F15D83F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B1C1-5ECD-4F77-BACC-4D9326A92634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B1C1-5ECD-4F77-BACC-4D9326A92634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0690C-57AF-4863-A031-E981F15D83F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B1C1-5ECD-4F77-BACC-4D9326A92634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0690C-57AF-4863-A031-E981F15D83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A99B1C1-5ECD-4F77-BACC-4D9326A92634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D40690C-57AF-4863-A031-E981F15D83F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B1C1-5ECD-4F77-BACC-4D9326A92634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40690C-57AF-4863-A031-E981F15D83F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A99B1C1-5ECD-4F77-BACC-4D9326A92634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D40690C-57AF-4863-A031-E981F15D83FA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4.pn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4.png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4.png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5" Type="http://schemas.openxmlformats.org/officeDocument/2006/relationships/image" Target="../media/image4.png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5" Type="http://schemas.openxmlformats.org/officeDocument/2006/relationships/image" Target="../media/image4.png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5" Type="http://schemas.openxmlformats.org/officeDocument/2006/relationships/image" Target="../media/image4.pn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5" Type="http://schemas.openxmlformats.org/officeDocument/2006/relationships/image" Target="../media/image4.png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5" Type="http://schemas.openxmlformats.org/officeDocument/2006/relationships/image" Target="../media/image4.png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5" Type="http://schemas.openxmlformats.org/officeDocument/2006/relationships/image" Target="../media/image4.png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5" Type="http://schemas.openxmlformats.org/officeDocument/2006/relationships/image" Target="../media/image4.png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4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4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4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4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4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4.pn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4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 интересных фактов о Великой Отечественной войне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17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546"/>
    </mc:Choice>
    <mc:Fallback>
      <p:transition spd="slow" advTm="255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576" y="1524000"/>
            <a:ext cx="6686848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764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436"/>
    </mc:Choice>
    <mc:Fallback>
      <p:transition spd="slow" advTm="334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36712"/>
            <a:ext cx="7056784" cy="55446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193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782"/>
    </mc:Choice>
    <mc:Fallback>
      <p:transition spd="slow" advTm="517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868" y="1524000"/>
            <a:ext cx="6438264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Танки из тракторов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22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924"/>
    </mc:Choice>
    <mc:Fallback>
      <p:transition spd="slow" advTm="399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08720"/>
            <a:ext cx="7776863" cy="55446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908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958"/>
    </mc:Choice>
    <mc:Fallback>
      <p:transition spd="slow" advTm="389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280919" cy="56494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15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264"/>
    </mc:Choice>
    <mc:Fallback>
      <p:transition spd="slow" advTm="382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2776"/>
            <a:ext cx="7488832" cy="471338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/>
              </a:rPr>
              <a:t>Несовершеннолетние герои</a:t>
            </a:r>
            <a:endParaRPr lang="ru-RU" b="1" dirty="0">
              <a:solidFill>
                <a:srgbClr val="002060"/>
              </a:solidFill>
              <a:effectLst/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030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606"/>
    </mc:Choice>
    <mc:Fallback>
      <p:transition spd="slow" advTm="416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628800"/>
            <a:ext cx="6768752" cy="367456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Надя Богданова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709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563"/>
    </mc:Choice>
    <mc:Fallback>
      <p:transition spd="slow" advTm="125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38" y="1524000"/>
            <a:ext cx="7908324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Вася Курка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320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403"/>
    </mc:Choice>
    <mc:Fallback>
      <p:transition spd="slow" advTm="18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53" y="1524000"/>
            <a:ext cx="6884894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Аркадий </a:t>
            </a:r>
            <a:r>
              <a:rPr lang="ru-RU" dirty="0" err="1" smtClean="0">
                <a:solidFill>
                  <a:srgbClr val="002060"/>
                </a:solidFill>
              </a:rPr>
              <a:t>Каманин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188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474"/>
    </mc:Choice>
    <mc:Fallback>
      <p:transition spd="slow" advTm="214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640" y="1524000"/>
            <a:ext cx="6484719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394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632"/>
    </mc:Choice>
    <mc:Fallback>
      <p:transition spd="slow" advTm="486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 smtClean="0">
              <a:effectLst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/>
              </a:rPr>
              <a:t>Герои животные</a:t>
            </a:r>
            <a:br>
              <a:rPr lang="ru-RU" b="1" dirty="0" smtClean="0">
                <a:solidFill>
                  <a:srgbClr val="002060"/>
                </a:solidFill>
                <a:effectLst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764704"/>
            <a:ext cx="9001000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101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064"/>
    </mc:Choice>
    <mc:Fallback>
      <p:transition spd="slow" advTm="420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20688"/>
            <a:ext cx="7704856" cy="55054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729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616"/>
    </mc:Choice>
    <mc:Fallback>
      <p:transition spd="slow" advTm="226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20688"/>
            <a:ext cx="8280920" cy="55054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01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68"/>
    </mc:Choice>
    <mc:Fallback>
      <p:transition spd="slow" advTm="60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94" y="980728"/>
            <a:ext cx="7419611" cy="514543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69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394"/>
    </mc:Choice>
    <mc:Fallback>
      <p:transition spd="slow" advTm="263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7848872" cy="55054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252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528"/>
    </mc:Choice>
    <mc:Fallback>
      <p:transition spd="slow" advTm="435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36712"/>
            <a:ext cx="7704856" cy="528945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647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939"/>
    </mc:Choice>
    <mc:Fallback>
      <p:transition spd="slow" advTm="729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736" y="1524000"/>
            <a:ext cx="3388527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Маскировка Кремля</a:t>
            </a:r>
            <a:br>
              <a:rPr lang="ru-RU" dirty="0" smtClean="0"/>
            </a:br>
            <a:r>
              <a:rPr lang="ru-RU" dirty="0" smtClean="0"/>
              <a:t>Генерал-майор  Н.К. Спиридонов</a:t>
            </a:r>
            <a:endParaRPr lang="ru-RU" dirty="0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89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588"/>
    </mc:Choice>
    <mc:Fallback>
      <p:transition spd="slow" advTm="665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96752"/>
            <a:ext cx="7416823" cy="492941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666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893"/>
    </mc:Choice>
    <mc:Fallback>
      <p:transition spd="slow" advTm="298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54</TotalTime>
  <Words>22</Words>
  <Application>Microsoft Office PowerPoint</Application>
  <PresentationFormat>Экран (4:3)</PresentationFormat>
  <Paragraphs>8</Paragraphs>
  <Slides>19</Slides>
  <Notes>0</Notes>
  <HiddenSlides>0</HiddenSlides>
  <MMClips>19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Бумажная</vt:lpstr>
      <vt:lpstr>20 интересных фактов о Великой Отечественной войне</vt:lpstr>
      <vt:lpstr>Герои животные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Маскировка Кремля Генерал-майор  Н.К. Спиридонов</vt:lpstr>
      <vt:lpstr>Презентация PowerPoint</vt:lpstr>
      <vt:lpstr>Презентация PowerPoint</vt:lpstr>
      <vt:lpstr>Презентация PowerPoint</vt:lpstr>
      <vt:lpstr>Танки из тракторов</vt:lpstr>
      <vt:lpstr>Презентация PowerPoint</vt:lpstr>
      <vt:lpstr>Презентация PowerPoint</vt:lpstr>
      <vt:lpstr>Несовершеннолетние герои</vt:lpstr>
      <vt:lpstr>Надя Богданова</vt:lpstr>
      <vt:lpstr>Вася Курка</vt:lpstr>
      <vt:lpstr>Аркадий Каманин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 интересных фактов о Великой Отечественной войне</dc:title>
  <dc:creator>Пользователь Windows</dc:creator>
  <cp:lastModifiedBy>Пользователь Windows</cp:lastModifiedBy>
  <cp:revision>5</cp:revision>
  <dcterms:created xsi:type="dcterms:W3CDTF">2020-05-13T08:57:52Z</dcterms:created>
  <dcterms:modified xsi:type="dcterms:W3CDTF">2020-05-14T13:25:03Z</dcterms:modified>
</cp:coreProperties>
</file>