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2" r:id="rId4"/>
    <p:sldId id="260" r:id="rId5"/>
    <p:sldId id="261" r:id="rId6"/>
    <p:sldId id="264" r:id="rId7"/>
    <p:sldId id="267" r:id="rId8"/>
    <p:sldId id="269" r:id="rId9"/>
    <p:sldId id="265" r:id="rId10"/>
    <p:sldId id="272" r:id="rId11"/>
    <p:sldId id="274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56"/>
          <a:stretch/>
        </p:blipFill>
        <p:spPr bwMode="auto">
          <a:xfrm>
            <a:off x="-28841" y="30832"/>
            <a:ext cx="9143999" cy="68747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6" name="Загнутый угол 5"/>
          <p:cNvSpPr/>
          <p:nvPr/>
        </p:nvSpPr>
        <p:spPr>
          <a:xfrm>
            <a:off x="107504" y="5445224"/>
            <a:ext cx="2520280" cy="1368152"/>
          </a:xfrm>
          <a:prstGeom prst="foldedCorner">
            <a:avLst/>
          </a:prstGeom>
          <a:solidFill>
            <a:schemeClr val="accent5">
              <a:lumMod val="40000"/>
              <a:lumOff val="60000"/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96752"/>
            <a:ext cx="4912445" cy="2730918"/>
          </a:xfrm>
          <a:prstGeom prst="rect">
            <a:avLst/>
          </a:prstGeom>
          <a:solidFill>
            <a:schemeClr val="accent1">
              <a:lumMod val="60000"/>
              <a:lumOff val="40000"/>
              <a:alpha val="79000"/>
            </a:schemeClr>
          </a:solidFill>
          <a:ln>
            <a:noFill/>
          </a:ln>
          <a:effectLst/>
          <a:extLst/>
        </p:spPr>
      </p:pic>
      <p:sp>
        <p:nvSpPr>
          <p:cNvPr id="10" name="Прямоугольник 9"/>
          <p:cNvSpPr/>
          <p:nvPr/>
        </p:nvSpPr>
        <p:spPr>
          <a:xfrm>
            <a:off x="179512" y="5445224"/>
            <a:ext cx="23333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Выполнила:</a:t>
            </a:r>
          </a:p>
          <a:p>
            <a:pPr algn="ctr"/>
            <a:r>
              <a:rPr lang="ru-RU" sz="2000" b="1" dirty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r>
              <a:rPr lang="ru-RU" sz="2000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читель музыки</a:t>
            </a:r>
          </a:p>
          <a:p>
            <a:pPr algn="ctr"/>
            <a:r>
              <a:rPr lang="ru-RU" sz="2000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Гимназии 16 </a:t>
            </a:r>
            <a:r>
              <a:rPr lang="ru-RU" sz="2000" b="1" dirty="0" err="1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г.Сочи</a:t>
            </a:r>
            <a:endParaRPr lang="ru-RU" sz="2000" b="1" dirty="0" smtClean="0">
              <a:ln w="11430"/>
              <a:solidFill>
                <a:schemeClr val="bg2">
                  <a:lumMod val="1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Беляева М.А.</a:t>
            </a:r>
            <a:endParaRPr lang="ru-RU" sz="2000" b="1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6334780"/>
            <a:ext cx="11959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2020 г.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510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0" y="0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1162116" y="153081"/>
            <a:ext cx="7272808" cy="1080120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Участие в городском конкурсе-фестивале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«Светлый праздник – Рождество Христово»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3" b="8102"/>
          <a:stretch/>
        </p:blipFill>
        <p:spPr bwMode="auto">
          <a:xfrm>
            <a:off x="2602899" y="2420888"/>
            <a:ext cx="4104456" cy="234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26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-20394" y="24408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305094"/>
            <a:ext cx="5332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Культурный клуб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0" y="2636912"/>
            <a:ext cx="3205335" cy="387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39952" y="1446611"/>
            <a:ext cx="4662029" cy="38545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924" y="1469949"/>
            <a:ext cx="465772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8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0" y="0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122600"/>
            <a:ext cx="60658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Цифровая культура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AutoShape 2" descr="blob:https://web.whatsapp.com/7e024a3b-4fc4-405f-b99f-528ec9db9cc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5"/>
          <a:stretch/>
        </p:blipFill>
        <p:spPr bwMode="auto">
          <a:xfrm>
            <a:off x="2510126" y="3883371"/>
            <a:ext cx="4391581" cy="277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68906" y="1045930"/>
            <a:ext cx="7608902" cy="2837441"/>
          </a:xfrm>
          <a:prstGeom prst="rect">
            <a:avLst/>
          </a:prstGeom>
          <a:solidFill>
            <a:schemeClr val="accent3">
              <a:lumMod val="20000"/>
              <a:lumOff val="80000"/>
              <a:alpha val="9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Перечни по направлению «Музыка» содержат наиболее известные</a:t>
            </a:r>
          </a:p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произведения отечественного и мирового музыкального искусства,</a:t>
            </a:r>
          </a:p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доступ к которым открыт на портале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Культура. РФ» и classic-online.ru.</a:t>
            </a:r>
          </a:p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Рекомендуемый список следует расширить, включив музыкальные</a:t>
            </a:r>
          </a:p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произведения местного и регионального значения.</a:t>
            </a:r>
          </a:p>
        </p:txBody>
      </p:sp>
    </p:spTree>
    <p:extLst>
      <p:ext uri="{BB962C8B-B14F-4D97-AF65-F5344CB8AC3E}">
        <p14:creationId xmlns:p14="http://schemas.microsoft.com/office/powerpoint/2010/main" val="291541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-83128" y="0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1043609" y="971726"/>
            <a:ext cx="8068460" cy="5193577"/>
          </a:xfrm>
          <a:prstGeom prst="horizontalScroll">
            <a:avLst/>
          </a:prstGeom>
          <a:solidFill>
            <a:schemeClr val="accent6">
              <a:lumMod val="40000"/>
              <a:lumOff val="60000"/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60848"/>
            <a:ext cx="7060647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69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0" y="0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188640"/>
            <a:ext cx="4101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Культпоходы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45024"/>
            <a:ext cx="3330383" cy="2531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15" y="1484784"/>
            <a:ext cx="3851920" cy="256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24431" y="5517232"/>
            <a:ext cx="4211960" cy="914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Симфоническая сказка «Петя и волк» </a:t>
            </a:r>
          </a:p>
          <a:p>
            <a:pPr algn="ctr"/>
            <a:r>
              <a:rPr lang="ru-RU" dirty="0" smtClean="0"/>
              <a:t>С.С. Прокофьев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49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-207819" y="-16799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55508"/>
            <a:ext cx="3205620" cy="5530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s://sun9-40.userapi.com/c855228/v855228092/e5da4/yOfpM525w_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31" r="20650" b="-1"/>
          <a:stretch/>
        </p:blipFill>
        <p:spPr bwMode="auto">
          <a:xfrm>
            <a:off x="539552" y="3807918"/>
            <a:ext cx="3384376" cy="289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нутый угол 4"/>
          <p:cNvSpPr/>
          <p:nvPr/>
        </p:nvSpPr>
        <p:spPr>
          <a:xfrm>
            <a:off x="1403648" y="260648"/>
            <a:ext cx="2880320" cy="3528392"/>
          </a:xfrm>
          <a:prstGeom prst="foldedCorner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Участие в концерте </a:t>
            </a:r>
          </a:p>
          <a:p>
            <a:pPr algn="ctr"/>
            <a:r>
              <a:rPr lang="ru-RU" dirty="0" smtClean="0"/>
              <a:t>в ДК «Аэлита».</a:t>
            </a:r>
          </a:p>
          <a:p>
            <a:pPr algn="ctr"/>
            <a:r>
              <a:rPr lang="ru-RU" dirty="0" smtClean="0"/>
              <a:t>Санкт-Петербургский </a:t>
            </a:r>
            <a:r>
              <a:rPr lang="ru-RU" dirty="0"/>
              <a:t>государственный симфонический оркестр "КЛАССИКА"</a:t>
            </a:r>
          </a:p>
          <a:p>
            <a:pPr algn="ctr"/>
            <a:r>
              <a:rPr lang="ru-RU" dirty="0"/>
              <a:t>Художественный руководитель и главный дирижер - заслуженный артист России Александр КАНТОРОВ</a:t>
            </a:r>
          </a:p>
        </p:txBody>
      </p:sp>
    </p:spTree>
    <p:extLst>
      <p:ext uri="{BB962C8B-B14F-4D97-AF65-F5344CB8AC3E}">
        <p14:creationId xmlns:p14="http://schemas.microsoft.com/office/powerpoint/2010/main" val="420621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0" y="0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14" y="3212976"/>
            <a:ext cx="3598613" cy="269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3995936" cy="2278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Блок-схема: перфолента 4"/>
          <p:cNvSpPr/>
          <p:nvPr/>
        </p:nvSpPr>
        <p:spPr>
          <a:xfrm>
            <a:off x="1187624" y="188640"/>
            <a:ext cx="7272808" cy="720080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Экскурсия «Тайны </a:t>
            </a:r>
            <a:r>
              <a:rPr lang="ru-RU" sz="2400" dirty="0" err="1" smtClean="0">
                <a:solidFill>
                  <a:srgbClr val="002060"/>
                </a:solidFill>
              </a:rPr>
              <a:t>закулисья</a:t>
            </a:r>
            <a:r>
              <a:rPr lang="ru-RU" sz="2400" dirty="0" smtClean="0">
                <a:solidFill>
                  <a:srgbClr val="002060"/>
                </a:solidFill>
              </a:rPr>
              <a:t>» в  Зимний театр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7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-26105" y="11266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68" y="3535110"/>
            <a:ext cx="3660754" cy="274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1" t="23856" r="5748"/>
          <a:stretch/>
        </p:blipFill>
        <p:spPr bwMode="auto">
          <a:xfrm>
            <a:off x="5220072" y="1135468"/>
            <a:ext cx="3403027" cy="240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нутый угол 5"/>
          <p:cNvSpPr/>
          <p:nvPr/>
        </p:nvSpPr>
        <p:spPr>
          <a:xfrm>
            <a:off x="1403648" y="836712"/>
            <a:ext cx="2088232" cy="165618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Мастер-класс от актрисы </a:t>
            </a:r>
          </a:p>
          <a:p>
            <a:pPr algn="ctr"/>
            <a:r>
              <a:rPr lang="ru-RU" dirty="0" smtClean="0"/>
              <a:t>Елизаветы Сокол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6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0" y="0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1187624" y="188640"/>
            <a:ext cx="7272808" cy="720080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Концерт симфонической музыки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AutoShape 5" descr="blob:https://web.whatsapp.com/b26b8bc9-e6b5-49a9-8d45-61663ff0055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599349"/>
            <a:ext cx="3048273" cy="406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F:\Выступление\20191202_14393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5" t="35499" r="11006" b="-679"/>
          <a:stretch/>
        </p:blipFill>
        <p:spPr bwMode="auto">
          <a:xfrm>
            <a:off x="4795825" y="1052736"/>
            <a:ext cx="438082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4427984" y="4725144"/>
            <a:ext cx="4536504" cy="165618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Сочинский симфонический оркестр Дирижер Олег Солдатов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69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0" y="0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1187624" y="188640"/>
            <a:ext cx="7272808" cy="720080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Концерт  народной  музыки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861048"/>
            <a:ext cx="4404047" cy="2599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4" descr="blob:https://web.whatsapp.com/4f9269a9-5031-4834-b2a2-2dd7d43fe26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blob:https://web.whatsapp.com/4f9269a9-5031-4834-b2a2-2dd7d43fe266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84" b="9974"/>
          <a:stretch/>
        </p:blipFill>
        <p:spPr bwMode="auto">
          <a:xfrm>
            <a:off x="5652120" y="1052737"/>
            <a:ext cx="3464705" cy="266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нутый угол 7"/>
          <p:cNvSpPr/>
          <p:nvPr/>
        </p:nvSpPr>
        <p:spPr>
          <a:xfrm>
            <a:off x="1475656" y="1124744"/>
            <a:ext cx="3179471" cy="187220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Оркестр русских народных инструментов </a:t>
            </a:r>
          </a:p>
          <a:p>
            <a:pPr algn="ctr"/>
            <a:r>
              <a:rPr lang="ru-RU" dirty="0" smtClean="0"/>
              <a:t>«Русский сувенир»  </a:t>
            </a:r>
          </a:p>
          <a:p>
            <a:pPr algn="ctr"/>
            <a:r>
              <a:rPr lang="ru-RU" dirty="0" smtClean="0"/>
              <a:t>Дирижер Андрей </a:t>
            </a:r>
            <a:r>
              <a:rPr lang="ru-RU" dirty="0" err="1"/>
              <a:t>А</a:t>
            </a:r>
            <a:r>
              <a:rPr lang="ru-RU" dirty="0" err="1" smtClean="0"/>
              <a:t>фонин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42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t.depositphotos.com/1033335/1374/v/950/depositphotos_13742200-stock-illustration-abstract-music-background-with-music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11"/>
          <a:stretch/>
        </p:blipFill>
        <p:spPr bwMode="auto">
          <a:xfrm>
            <a:off x="0" y="0"/>
            <a:ext cx="9310255" cy="6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881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3600" dirty="0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1187624" y="188640"/>
            <a:ext cx="7272808" cy="1080120"/>
          </a:xfrm>
          <a:prstGeom prst="flowChartPunchedTap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Участие в фестивале «Хрустальный петушок»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ЦДО «Хоста»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6" r="11589" b="4749"/>
          <a:stretch/>
        </p:blipFill>
        <p:spPr bwMode="auto">
          <a:xfrm rot="5400000">
            <a:off x="1392568" y="3236259"/>
            <a:ext cx="240603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32856"/>
            <a:ext cx="3061740" cy="285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70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3552</TotalTime>
  <Words>156</Words>
  <Application>Microsoft Office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«Камертон» Норвежская народная песня Обработка Г.Струве</dc:title>
  <dc:creator>Masha</dc:creator>
  <cp:lastModifiedBy>Юрий</cp:lastModifiedBy>
  <cp:revision>41</cp:revision>
  <dcterms:created xsi:type="dcterms:W3CDTF">2019-02-28T05:18:32Z</dcterms:created>
  <dcterms:modified xsi:type="dcterms:W3CDTF">2020-07-21T09:04:53Z</dcterms:modified>
</cp:coreProperties>
</file>