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65" r:id="rId4"/>
    <p:sldId id="264" r:id="rId5"/>
    <p:sldId id="263" r:id="rId6"/>
    <p:sldId id="262" r:id="rId7"/>
    <p:sldId id="261" r:id="rId8"/>
    <p:sldId id="260" r:id="rId9"/>
    <p:sldId id="257" r:id="rId10"/>
    <p:sldId id="259" r:id="rId11"/>
    <p:sldId id="258" r:id="rId12"/>
    <p:sldId id="270" r:id="rId13"/>
    <p:sldId id="269" r:id="rId14"/>
    <p:sldId id="271" r:id="rId15"/>
    <p:sldId id="277" r:id="rId16"/>
    <p:sldId id="268" r:id="rId17"/>
    <p:sldId id="267" r:id="rId18"/>
    <p:sldId id="275" r:id="rId19"/>
    <p:sldId id="276" r:id="rId20"/>
    <p:sldId id="282" r:id="rId21"/>
    <p:sldId id="274" r:id="rId22"/>
    <p:sldId id="278" r:id="rId23"/>
    <p:sldId id="279" r:id="rId24"/>
    <p:sldId id="283" r:id="rId25"/>
    <p:sldId id="272" r:id="rId26"/>
    <p:sldId id="280" r:id="rId27"/>
    <p:sldId id="281" r:id="rId28"/>
    <p:sldId id="273" r:id="rId2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9200" y="609600"/>
            <a:ext cx="6629400" cy="156966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800" dirty="0" smtClean="0"/>
              <a:t>Итоги учебного года 2016-2017 группы №11</a:t>
            </a:r>
            <a:endParaRPr lang="ru-RU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495800" y="609600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Уголок «Художественного творчества»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" name="Picture 2" descr="https://i.mycdn.me/image?id=559718578912&amp;t=3&amp;plc=WEB&amp;tkn=*emMLo3pWifDIWqNS5z-putX6Ez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2200" y="2895600"/>
            <a:ext cx="5283200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62000" y="43434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Уголок «Кухня»</a:t>
            </a:r>
            <a:endParaRPr lang="ru-RU" dirty="0"/>
          </a:p>
        </p:txBody>
      </p:sp>
      <p:pic>
        <p:nvPicPr>
          <p:cNvPr id="2050" name="Picture 2" descr="https://i.mycdn.me/image?id=839497653750&amp;t=3&amp;plc=WEB&amp;tkn=*CHrS2rKw45dqEQ7MZZf9kOzy_Q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228600"/>
            <a:ext cx="4876798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Конспект образовательной деятельности по познавательному развитию в старшей группе «Мы пешеходы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9" y="228600"/>
            <a:ext cx="5987141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http://www.maam.ru/upload/blogs/detsad-348393-14605631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8" y="3124200"/>
            <a:ext cx="6667498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http://www.maam.ru/upload/blogs/detsad-348393-14605632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76199"/>
            <a:ext cx="5715000" cy="3200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http://www.maam.ru/upload/blogs/detsad-348393-1460563185.jpg"/>
          <p:cNvPicPr>
            <a:picLocks noChangeAspect="1" noChangeArrowheads="1"/>
          </p:cNvPicPr>
          <p:nvPr/>
        </p:nvPicPr>
        <p:blipFill>
          <a:blip r:embed="rId4"/>
          <a:srcRect l="21023" t="6639" r="7054"/>
          <a:stretch>
            <a:fillRect/>
          </a:stretch>
        </p:blipFill>
        <p:spPr bwMode="auto">
          <a:xfrm>
            <a:off x="4038600" y="3124200"/>
            <a:ext cx="4953000" cy="3600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7620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Образовательная деятельность детей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1676400"/>
            <a:ext cx="5257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Художественно-эстетическое развитие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Речевое развитие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Познавательное развитие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Физическое развитие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Социально-Коммуникативное развитие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https://i.mycdn.me/image?id=850900558326&amp;t=3&amp;plc=WEB&amp;tkn=*5kp2vmNNU4-aswS23_E7_bFA1E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2860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" descr="E:\наташкина фигня\фото 2017 год\IMG_20170417_0938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2860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E:\Новая папка\IMG_20170417_0937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33375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i.mycdn.me/image?id=839497659894&amp;t=3&amp;plc=WEB&amp;tkn=*4C_pQCe0RXk2t0tjjvqWyp1Axy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67200" y="339090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s://i.mycdn.me/image?id=850900565238&amp;t=3&amp;plc=WEB&amp;tkn=*KnyRvRUAhnGTj-uDWRY3vGP3gWk"/>
          <p:cNvPicPr>
            <a:picLocks noChangeAspect="1" noChangeArrowheads="1"/>
          </p:cNvPicPr>
          <p:nvPr/>
        </p:nvPicPr>
        <p:blipFill>
          <a:blip r:embed="rId3"/>
          <a:srcRect l="31849" t="2740" r="31164" b="2739"/>
          <a:stretch>
            <a:fillRect/>
          </a:stretch>
        </p:blipFill>
        <p:spPr bwMode="auto">
          <a:xfrm>
            <a:off x="6172200" y="304800"/>
            <a:ext cx="2743200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https://i.mycdn.me/image?id=850900565494&amp;t=3&amp;plc=WEB&amp;tkn=*8E_iqOJkTt2vgbhpX-8uzdoC434"/>
          <p:cNvPicPr>
            <a:picLocks noChangeAspect="1" noChangeArrowheads="1"/>
          </p:cNvPicPr>
          <p:nvPr/>
        </p:nvPicPr>
        <p:blipFill>
          <a:blip r:embed="rId4"/>
          <a:srcRect l="21139" t="4902" r="35665" b="1966"/>
          <a:stretch>
            <a:fillRect/>
          </a:stretch>
        </p:blipFill>
        <p:spPr bwMode="auto">
          <a:xfrm>
            <a:off x="152400" y="228600"/>
            <a:ext cx="3048000" cy="4928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i.mycdn.me/image?id=850900563958&amp;t=3&amp;plc=WEB&amp;tkn=*_noKmzVe0ESESkzbaZmZ7I4LaMc"/>
          <p:cNvPicPr>
            <a:picLocks noChangeAspect="1" noChangeArrowheads="1"/>
          </p:cNvPicPr>
          <p:nvPr/>
        </p:nvPicPr>
        <p:blipFill>
          <a:blip r:embed="rId5"/>
          <a:srcRect l="18189" b="-738"/>
          <a:stretch>
            <a:fillRect/>
          </a:stretch>
        </p:blipFill>
        <p:spPr bwMode="auto">
          <a:xfrm>
            <a:off x="2362200" y="2362200"/>
            <a:ext cx="4620604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s://i.mycdn.me/image?id=853518132982&amp;t=3&amp;plc=WEB&amp;tkn=*idxlWApBD-_HhfGfAV-mrgMY4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28600"/>
            <a:ext cx="4419600" cy="3314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i.mycdn.me/image?id=853518028534&amp;t=3&amp;plc=WEB&amp;tkn=*hUjV-CDCMiMWQCNpVHocLjfIXX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04800"/>
            <a:ext cx="43688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E:\Новая папка\IMG_20170424_1528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348615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 descr="https://i.mycdn.me/image?id=853518017526&amp;t=3&amp;plc=WEB&amp;tkn=*hqh8mZIlg9pDXLIWRXgAHuWZSC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" y="3505200"/>
            <a:ext cx="4342800" cy="3257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9" name="Picture 1" descr="E:\наташкина фигня\фото 2017 год\IMG_20170404_1111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6400" y="133350"/>
            <a:ext cx="4800600" cy="360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s://i.mycdn.me/image?id=850900559094&amp;t=3&amp;plc=WEB&amp;tkn=*uFGJ89gdymFyzveRZEYp_NPlFI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35280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https://i.mycdn.me/image?id=850900602614&amp;t=3&amp;plc=WEB&amp;tkn=*9SuctSJZYmtKev3OA9Tx6BXTak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152400"/>
            <a:ext cx="4699000" cy="3524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0" name="Picture 2" descr="https://i.mycdn.me/image?id=852309803254&amp;t=3&amp;plc=WEB&amp;tkn=*6bIBczUNeT9UStV1ER2zr_LZHr0"/>
          <p:cNvPicPr>
            <a:picLocks noChangeAspect="1" noChangeArrowheads="1"/>
          </p:cNvPicPr>
          <p:nvPr/>
        </p:nvPicPr>
        <p:blipFill>
          <a:blip r:embed="rId6"/>
          <a:srcRect l="21145" b="5823"/>
          <a:stretch>
            <a:fillRect/>
          </a:stretch>
        </p:blipFill>
        <p:spPr bwMode="auto">
          <a:xfrm>
            <a:off x="4230999" y="3505200"/>
            <a:ext cx="4798067" cy="3216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s://i.mycdn.me/image?id=836930673654&amp;t=3&amp;plc=WEB&amp;tkn=*CIEmvWBagQkLfJVhNYBUTttA-h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8599"/>
            <a:ext cx="4267200" cy="3200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s://i.mycdn.me/image?id=839497661174&amp;t=3&amp;plc=WEB&amp;tkn=*3GQTOvDB5W1-880Kvj9YNjEJiM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228600"/>
            <a:ext cx="42672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E:\Новая папка\IMG_20170424_1535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505200"/>
            <a:ext cx="4064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E:\Новая папка\IMG_20170424_1539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3352800"/>
            <a:ext cx="42672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E:\Новая папка\IMG_20170424_154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4343400" cy="3257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E:\Новая папка\IMG_20170424_1532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27660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E:\Новая папка\IMG_20170424_1538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0"/>
            <a:ext cx="2838450" cy="378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s://i.mycdn.me/image?id=853518102774&amp;t=3&amp;plc=WEB&amp;tkn=*HFDSWUEjuYXCU-EtetprXpon6n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73602" y="3352800"/>
            <a:ext cx="4470398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E:\наташкина фигня\фото 2017 год\IMG_20170413_0901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2819400"/>
            <a:ext cx="5181600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E:\наташкина фигня\фото 2017 год\IMG_20170413_090440.jpg"/>
          <p:cNvPicPr>
            <a:picLocks noChangeAspect="1" noChangeArrowheads="1"/>
          </p:cNvPicPr>
          <p:nvPr/>
        </p:nvPicPr>
        <p:blipFill>
          <a:blip r:embed="rId4" cstate="print"/>
          <a:srcRect l="4762" b="13217"/>
          <a:stretch>
            <a:fillRect/>
          </a:stretch>
        </p:blipFill>
        <p:spPr bwMode="auto">
          <a:xfrm>
            <a:off x="3304624" y="76200"/>
            <a:ext cx="5686376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28600" y="762000"/>
            <a:ext cx="335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Игры- шнуровки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800" y="3962400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Настольно-печатные игры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572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B050"/>
                </a:solidFill>
              </a:rPr>
              <a:t>Наши праздники</a:t>
            </a:r>
            <a:endParaRPr lang="ru-RU" sz="6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https://cloclo19.datacloudmail.ru/weblink/thumb/xw1/H7ZY/sSLoTqihP/IMG_1807.JPG?x-email=undefin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609600"/>
            <a:ext cx="9029700" cy="601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https://cloclo38.datacloudmail.ru/weblink/thumb/xw1/G7us/F5Td3Lh1J/IMG_2204.JPG?x-email=undefined"/>
          <p:cNvPicPr>
            <a:picLocks noChangeAspect="1" noChangeArrowheads="1"/>
          </p:cNvPicPr>
          <p:nvPr/>
        </p:nvPicPr>
        <p:blipFill>
          <a:blip r:embed="rId3" cstate="print"/>
          <a:srcRect l="18975" t="35052" r="10410" b="13311"/>
          <a:stretch>
            <a:fillRect/>
          </a:stretch>
        </p:blipFill>
        <p:spPr bwMode="auto">
          <a:xfrm>
            <a:off x="3733800" y="3733800"/>
            <a:ext cx="5486400" cy="2674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i.mycdn.me/image?id=852309810166&amp;t=3&amp;plc=WEB&amp;tkn=*ObEzqQ5LudbTm-s-HkW-G7ImFHY"/>
          <p:cNvPicPr>
            <a:picLocks noChangeAspect="1" noChangeArrowheads="1"/>
          </p:cNvPicPr>
          <p:nvPr/>
        </p:nvPicPr>
        <p:blipFill>
          <a:blip r:embed="rId4"/>
          <a:srcRect l="8303" r="23271" b="6666"/>
          <a:stretch>
            <a:fillRect/>
          </a:stretch>
        </p:blipFill>
        <p:spPr bwMode="auto">
          <a:xfrm>
            <a:off x="5181600" y="304800"/>
            <a:ext cx="3782008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s://i.mycdn.me/image?id=852309809398&amp;t=3&amp;plc=WEB&amp;tkn=*o53ptCKMVaDn6aMD4n75T8h8T4s"/>
          <p:cNvPicPr>
            <a:picLocks noChangeAspect="1" noChangeArrowheads="1"/>
          </p:cNvPicPr>
          <p:nvPr/>
        </p:nvPicPr>
        <p:blipFill>
          <a:blip r:embed="rId5"/>
          <a:srcRect t="9355" r="-8334" b="36853"/>
          <a:stretch>
            <a:fillRect/>
          </a:stretch>
        </p:blipFill>
        <p:spPr bwMode="auto">
          <a:xfrm>
            <a:off x="381000" y="3657600"/>
            <a:ext cx="3505200" cy="3100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s://cloclo18.datacloudmail.ru/weblink/thumb/xw1/G7us/F5Td3Lh1J/IMG_2207.JPG?x-email=undefined"/>
          <p:cNvPicPr>
            <a:picLocks noChangeAspect="1" noChangeArrowheads="1"/>
          </p:cNvPicPr>
          <p:nvPr/>
        </p:nvPicPr>
        <p:blipFill>
          <a:blip r:embed="rId6"/>
          <a:srcRect l="46567" t="33867" r="18156" b="34383"/>
          <a:stretch>
            <a:fillRect/>
          </a:stretch>
        </p:blipFill>
        <p:spPr bwMode="auto">
          <a:xfrm>
            <a:off x="0" y="152400"/>
            <a:ext cx="53340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https://cloclo18.datacloudmail.ru/weblink/thumb/xw1/G7us/F5Td3Lh1J/IMG_2190.JPG?x-email=undefined"/>
          <p:cNvPicPr>
            <a:picLocks noChangeAspect="1" noChangeArrowheads="1"/>
          </p:cNvPicPr>
          <p:nvPr/>
        </p:nvPicPr>
        <p:blipFill>
          <a:blip r:embed="rId3" cstate="print"/>
          <a:srcRect l="29633" t="14817" r="25211" b="23800"/>
          <a:stretch>
            <a:fillRect/>
          </a:stretch>
        </p:blipFill>
        <p:spPr bwMode="auto">
          <a:xfrm>
            <a:off x="0" y="14287"/>
            <a:ext cx="4188372" cy="3795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cloclo18.datacloudmail.ru/weblink/thumb/xw1/G7us/F5Td3Lh1J/IMG_2220.JPG?x-email=undefined"/>
          <p:cNvPicPr>
            <a:picLocks noChangeAspect="1" noChangeArrowheads="1"/>
          </p:cNvPicPr>
          <p:nvPr/>
        </p:nvPicPr>
        <p:blipFill>
          <a:blip r:embed="rId4" cstate="print"/>
          <a:srcRect l="12641" t="21784" r="40792" b="33766"/>
          <a:stretch>
            <a:fillRect/>
          </a:stretch>
        </p:blipFill>
        <p:spPr bwMode="auto">
          <a:xfrm>
            <a:off x="3962400" y="152400"/>
            <a:ext cx="5083629" cy="3235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s://cloclo18.datacloudmail.ru/weblink/thumb/xw1/G7us/F5Td3Lh1J/IMG_2164.JPG?x-email=undefined"/>
          <p:cNvPicPr>
            <a:picLocks noChangeAspect="1" noChangeArrowheads="1"/>
          </p:cNvPicPr>
          <p:nvPr/>
        </p:nvPicPr>
        <p:blipFill>
          <a:blip r:embed="rId5"/>
          <a:srcRect l="12641" t="32367" r="37970" b="42233"/>
          <a:stretch>
            <a:fillRect/>
          </a:stretch>
        </p:blipFill>
        <p:spPr bwMode="auto">
          <a:xfrm>
            <a:off x="-193598" y="3581400"/>
            <a:ext cx="8894254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https://cloclo38.datacloudmail.ru/weblink/thumb/xw1/67q4/Zy15J9xBd/IMG_2382.JPG?x-email=undefined"/>
          <p:cNvPicPr>
            <a:picLocks noChangeAspect="1" noChangeArrowheads="1"/>
          </p:cNvPicPr>
          <p:nvPr/>
        </p:nvPicPr>
        <p:blipFill>
          <a:blip r:embed="rId3" cstate="print"/>
          <a:srcRect t="23283"/>
          <a:stretch>
            <a:fillRect/>
          </a:stretch>
        </p:blipFill>
        <p:spPr bwMode="auto">
          <a:xfrm>
            <a:off x="0" y="0"/>
            <a:ext cx="5400000" cy="276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https://cloclo38.datacloudmail.ru/weblink/thumb/xw1/67q4/Zy15J9xBd/IMG_2388.JPG?x-email=undefined"/>
          <p:cNvPicPr>
            <a:picLocks noChangeAspect="1" noChangeArrowheads="1"/>
          </p:cNvPicPr>
          <p:nvPr/>
        </p:nvPicPr>
        <p:blipFill>
          <a:blip r:embed="rId4" cstate="print"/>
          <a:srcRect t="6350" r="2633" b="21683"/>
          <a:stretch>
            <a:fillRect/>
          </a:stretch>
        </p:blipFill>
        <p:spPr bwMode="auto">
          <a:xfrm>
            <a:off x="152400" y="2209800"/>
            <a:ext cx="52578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cloclo38.datacloudmail.ru/weblink/thumb/xw1/67q4/Zy15J9xBd/IMG_2387.JPG?x-email=undefined"/>
          <p:cNvPicPr>
            <a:picLocks noChangeAspect="1" noChangeArrowheads="1"/>
          </p:cNvPicPr>
          <p:nvPr/>
        </p:nvPicPr>
        <p:blipFill>
          <a:blip r:embed="rId5" cstate="print"/>
          <a:srcRect l="8408" t="17551" r="4103" b="21066"/>
          <a:stretch>
            <a:fillRect/>
          </a:stretch>
        </p:blipFill>
        <p:spPr bwMode="auto">
          <a:xfrm>
            <a:off x="0" y="4648200"/>
            <a:ext cx="47244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s://cloclo38.datacloudmail.ru/weblink/thumb/xw1/67q4/Zy15J9xBd/IMG_2384.JPG?x-email=undefined"/>
          <p:cNvPicPr>
            <a:picLocks noChangeAspect="1" noChangeArrowheads="1"/>
          </p:cNvPicPr>
          <p:nvPr/>
        </p:nvPicPr>
        <p:blipFill>
          <a:blip r:embed="rId6" cstate="print"/>
          <a:srcRect l="36630" t="19668" r="-130" b="16833"/>
          <a:stretch>
            <a:fillRect/>
          </a:stretch>
        </p:blipFill>
        <p:spPr bwMode="auto">
          <a:xfrm>
            <a:off x="5029200" y="2438400"/>
            <a:ext cx="3429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s://cloclo38.datacloudmail.ru/weblink/thumb/xw1/67q4/Zy15J9xBd/IMG_2383.JPG?x-email=undefined"/>
          <p:cNvPicPr>
            <a:picLocks noChangeAspect="1" noChangeArrowheads="1"/>
          </p:cNvPicPr>
          <p:nvPr/>
        </p:nvPicPr>
        <p:blipFill>
          <a:blip r:embed="rId7" cstate="print"/>
          <a:srcRect l="7056" t="19050" r="20978" b="2633"/>
          <a:stretch>
            <a:fillRect/>
          </a:stretch>
        </p:blipFill>
        <p:spPr bwMode="auto">
          <a:xfrm>
            <a:off x="5181600" y="0"/>
            <a:ext cx="3581400" cy="2598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cloclo38.datacloudmail.ru/weblink/thumb/xw1/67q4/Zy15J9xBd/IMG_2420.JPG?x-email=undefined"/>
          <p:cNvPicPr>
            <a:picLocks noChangeAspect="1" noChangeArrowheads="1"/>
          </p:cNvPicPr>
          <p:nvPr/>
        </p:nvPicPr>
        <p:blipFill>
          <a:blip r:embed="rId8" cstate="print"/>
          <a:srcRect l="18345" t="27517" r="5456" b="13217"/>
          <a:stretch>
            <a:fillRect/>
          </a:stretch>
        </p:blipFill>
        <p:spPr bwMode="auto">
          <a:xfrm>
            <a:off x="4572000" y="4724400"/>
            <a:ext cx="41148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https://i.mycdn.me/image?id=852309850614&amp;t=3&amp;plc=WEB&amp;tkn=*D9Pkv4s1r4j4asr00r_wT1xAuu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660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https://i.mycdn.me/image?id=852309799670&amp;t=3&amp;plc=WEB&amp;tkn=*qnKqLZ3yAwvaRMK6Edq6cCqogus"/>
          <p:cNvPicPr>
            <a:picLocks noChangeAspect="1" noChangeArrowheads="1"/>
          </p:cNvPicPr>
          <p:nvPr/>
        </p:nvPicPr>
        <p:blipFill>
          <a:blip r:embed="rId4"/>
          <a:srcRect l="12071" t="-3457" r="3725"/>
          <a:stretch>
            <a:fillRect/>
          </a:stretch>
        </p:blipFill>
        <p:spPr bwMode="auto">
          <a:xfrm>
            <a:off x="4419600" y="3429000"/>
            <a:ext cx="44196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i.mycdn.me/image?id=852309802742&amp;t=3&amp;plc=WEB&amp;tkn=*j5bvokzF27OUSPkEzS3GOYyehK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33400"/>
            <a:ext cx="4751389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s://i.mycdn.me/image?id=852309801974&amp;t=3&amp;plc=WEB&amp;tkn=*ZuJ5tYpwvPch-23AF3vg92p6Hl0"/>
          <p:cNvPicPr>
            <a:picLocks noChangeAspect="1" noChangeArrowheads="1"/>
          </p:cNvPicPr>
          <p:nvPr/>
        </p:nvPicPr>
        <p:blipFill>
          <a:blip r:embed="rId6"/>
          <a:srcRect l="9929" t="2326" r="6527"/>
          <a:stretch>
            <a:fillRect/>
          </a:stretch>
        </p:blipFill>
        <p:spPr bwMode="auto">
          <a:xfrm>
            <a:off x="4114800" y="152400"/>
            <a:ext cx="48768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s://cloclo38.datacloudmail.ru/weblink/thumb/xw1/9Tax/ftd9dT4Vx/IMG_2303.JPG?x-email=undefined"/>
          <p:cNvPicPr>
            <a:picLocks noChangeAspect="1" noChangeArrowheads="1"/>
          </p:cNvPicPr>
          <p:nvPr/>
        </p:nvPicPr>
        <p:blipFill>
          <a:blip r:embed="rId3" cstate="print"/>
          <a:srcRect l="4233" t="27517" r="5456" b="19567"/>
          <a:stretch>
            <a:fillRect/>
          </a:stretch>
        </p:blipFill>
        <p:spPr bwMode="auto">
          <a:xfrm>
            <a:off x="0" y="3276600"/>
            <a:ext cx="9168384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cloclo20.datacloudmail.ru/weblink/thumb/xw1/9Tax/ftd9dT4Vx/IMG_2290.JPG?x-email=undefined"/>
          <p:cNvPicPr>
            <a:picLocks noChangeAspect="1" noChangeArrowheads="1"/>
          </p:cNvPicPr>
          <p:nvPr/>
        </p:nvPicPr>
        <p:blipFill>
          <a:blip r:embed="rId4" cstate="print"/>
          <a:srcRect t="23901" r="-1541" b="18949"/>
          <a:stretch>
            <a:fillRect/>
          </a:stretch>
        </p:blipFill>
        <p:spPr bwMode="auto">
          <a:xfrm>
            <a:off x="0" y="0"/>
            <a:ext cx="9341792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-228600" y="-400050"/>
            <a:ext cx="9677400" cy="7258050"/>
          </a:xfrm>
          <a:prstGeom prst="rect">
            <a:avLst/>
          </a:prstGeom>
          <a:noFill/>
        </p:spPr>
      </p:pic>
      <p:pic>
        <p:nvPicPr>
          <p:cNvPr id="2050" name="Picture 2" descr="https://cloclo20.datacloudmail.ru/weblink/thumb/xw1/9Tax/ftd9dT4Vx/IMG_2325.JPG?x-email=undefined"/>
          <p:cNvPicPr>
            <a:picLocks noChangeAspect="1" noChangeArrowheads="1"/>
          </p:cNvPicPr>
          <p:nvPr/>
        </p:nvPicPr>
        <p:blipFill>
          <a:blip r:embed="rId3" cstate="print"/>
          <a:srcRect l="23989" t="21167" r="28033" b="36500"/>
          <a:stretch>
            <a:fillRect/>
          </a:stretch>
        </p:blipFill>
        <p:spPr bwMode="auto">
          <a:xfrm>
            <a:off x="152400" y="152400"/>
            <a:ext cx="4495800" cy="2644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https://cloclo20.datacloudmail.ru/weblink/thumb/xw1/9Tax/ftd9dT4Vx/IMG_2327.JPG?x-email=undefined"/>
          <p:cNvPicPr>
            <a:picLocks noChangeAspect="1" noChangeArrowheads="1"/>
          </p:cNvPicPr>
          <p:nvPr/>
        </p:nvPicPr>
        <p:blipFill>
          <a:blip r:embed="rId4" cstate="print"/>
          <a:srcRect l="39452" t="36601" r="37970" b="21066"/>
          <a:stretch>
            <a:fillRect/>
          </a:stretch>
        </p:blipFill>
        <p:spPr bwMode="auto">
          <a:xfrm>
            <a:off x="3581400" y="2819400"/>
            <a:ext cx="3139440" cy="3924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cloclo20.datacloudmail.ru/weblink/thumb/xw1/9Tax/ftd9dT4Vx/IMG_2337.JPG?x-email=undefined"/>
          <p:cNvPicPr>
            <a:picLocks noChangeAspect="1" noChangeArrowheads="1"/>
          </p:cNvPicPr>
          <p:nvPr/>
        </p:nvPicPr>
        <p:blipFill>
          <a:blip r:embed="rId5" cstate="print"/>
          <a:srcRect l="14052" t="19667" r="36559"/>
          <a:stretch>
            <a:fillRect/>
          </a:stretch>
        </p:blipFill>
        <p:spPr bwMode="auto">
          <a:xfrm>
            <a:off x="0" y="2726607"/>
            <a:ext cx="3810000" cy="4131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s://cloclo9.datacloudmail.ru/weblink/thumb/xw1/9Tax/ftd9dT4Vx/IMG_2358.JPG?x-email=undefined"/>
          <p:cNvPicPr>
            <a:picLocks noChangeAspect="1" noChangeArrowheads="1"/>
          </p:cNvPicPr>
          <p:nvPr/>
        </p:nvPicPr>
        <p:blipFill>
          <a:blip r:embed="rId6" cstate="print"/>
          <a:srcRect l="18776" t="6056"/>
          <a:stretch>
            <a:fillRect/>
          </a:stretch>
        </p:blipFill>
        <p:spPr bwMode="auto">
          <a:xfrm>
            <a:off x="4800600" y="0"/>
            <a:ext cx="3755324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s://cloclo20.datacloudmail.ru/weblink/thumb/xw1/9Tax/ftd9dT4Vx/IMG_2339.JPG?x-email=undefined"/>
          <p:cNvPicPr>
            <a:picLocks noChangeAspect="1" noChangeArrowheads="1"/>
          </p:cNvPicPr>
          <p:nvPr/>
        </p:nvPicPr>
        <p:blipFill>
          <a:blip r:embed="rId7" cstate="print"/>
          <a:srcRect l="47919" t="4851" r="2692"/>
          <a:stretch>
            <a:fillRect/>
          </a:stretch>
        </p:blipFill>
        <p:spPr bwMode="auto">
          <a:xfrm>
            <a:off x="6324600" y="2743200"/>
            <a:ext cx="3203787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s://i.mycdn.me/image?id=852535809782&amp;t=3&amp;plc=WEB&amp;tkn=*h5SeFs35jfeJOLW56WD2rCPo71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1700" y="2057400"/>
            <a:ext cx="6972300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https://i.mycdn.me/image?id=849074743542&amp;t=3&amp;plc=WEB&amp;tkn=*IZaNpmZrLbweKoS8tyEpzg0EKno"/>
          <p:cNvPicPr>
            <a:picLocks noChangeAspect="1" noChangeArrowheads="1"/>
          </p:cNvPicPr>
          <p:nvPr/>
        </p:nvPicPr>
        <p:blipFill>
          <a:blip r:embed="rId4" cstate="print"/>
          <a:srcRect t="28753" r="-1064"/>
          <a:stretch>
            <a:fillRect/>
          </a:stretch>
        </p:blipFill>
        <p:spPr bwMode="auto">
          <a:xfrm>
            <a:off x="228600" y="152400"/>
            <a:ext cx="7239000" cy="3402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8" name="Picture 2" descr="E:\наташкина фигня\фото 2017 год\IMG_20170413_0932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828800"/>
            <a:ext cx="6375400" cy="4781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9" name="Picture 3" descr="E:\наташкина фигня\фото 2017 год\IMG_20170413_0933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1200" y="152400"/>
            <a:ext cx="568960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09600" y="10668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Плакаты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3" name="Picture 3" descr="E:\наташкина фигня\фото 2017 год\IMG_20170413_0938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52400"/>
            <a:ext cx="5588000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28600" y="457200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Уголок «Семья»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5362" name="Picture 2" descr="E:\наташкина фигня\фото 2017 год\IMG_20170413_090531.jpg"/>
          <p:cNvPicPr>
            <a:picLocks noChangeAspect="1" noChangeArrowheads="1"/>
          </p:cNvPicPr>
          <p:nvPr/>
        </p:nvPicPr>
        <p:blipFill>
          <a:blip r:embed="rId4" cstate="print"/>
          <a:srcRect t="8511" r="2660" b="12766"/>
          <a:stretch>
            <a:fillRect/>
          </a:stretch>
        </p:blipFill>
        <p:spPr bwMode="auto">
          <a:xfrm>
            <a:off x="304799" y="3429001"/>
            <a:ext cx="5401963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E:\наташкина фигня\фото 2017 год\IMG_20170413_0938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438400"/>
            <a:ext cx="5715000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52400" y="5334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Уголок «Психологической разгрузки»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170" name="Picture 2" descr="https://i.mycdn.me/image?id=839497656054&amp;t=3&amp;plc=WEB&amp;tkn=*B4zURbrCquqvtH1dOorcPwTSFT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0383" y="84136"/>
            <a:ext cx="5272617" cy="3954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1" name="Picture 3" descr="E:\наташкина фигня\фото 2017 год\IMG_20170413_0908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133600"/>
            <a:ext cx="5867400" cy="4400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52400" y="381000"/>
            <a:ext cx="426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Музыкально-театральный уголок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7410" name="Picture 2" descr="E:\наташкина фигня\фото 2017 год\IMG_20170413_0908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4200" y="22860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4" name="Picture 2" descr="E:\наташкина фигня\фото 2017 год\IMG_20170413_0913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048000"/>
            <a:ext cx="4648200" cy="3486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E:\наташкина фигня\фото 2017 год\IMG_20170413_0913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0400" y="0"/>
            <a:ext cx="4419600" cy="3314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E:\наташкина фигня\фото 2017 год\IMG_20170413_0913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800" y="0"/>
            <a:ext cx="416560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7" name="Picture 5" descr="E:\наташкина фигня\фото 2017 год\IMG_20170413_091526.jpg"/>
          <p:cNvPicPr>
            <a:picLocks noChangeAspect="1" noChangeArrowheads="1"/>
          </p:cNvPicPr>
          <p:nvPr/>
        </p:nvPicPr>
        <p:blipFill>
          <a:blip r:embed="rId6" cstate="print"/>
          <a:srcRect l="19271" t="3125"/>
          <a:stretch>
            <a:fillRect/>
          </a:stretch>
        </p:blipFill>
        <p:spPr bwMode="auto">
          <a:xfrm rot="16200000">
            <a:off x="5326380" y="3436620"/>
            <a:ext cx="2514600" cy="4023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648200" y="3581400"/>
            <a:ext cx="449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Уголок «Физкультурный»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https://i.mycdn.me/image?id=839497654518&amp;t=3&amp;plc=WEB&amp;tkn=*FflANRvP0abERZNXgwqnFx_Maa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429000"/>
            <a:ext cx="42672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https://i.mycdn.me/image?id=839497654262&amp;t=3&amp;plc=WEB&amp;tkn=*6uZ-fVetNHim4HS54fbPxy2n26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0"/>
            <a:ext cx="4445000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i.mycdn.me/image?id=839497654006&amp;t=3&amp;plc=WEB&amp;tkn=*4VVP3KyCrDmX7jXCTRS9GmJN0P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352800"/>
            <a:ext cx="4328582" cy="3246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457200"/>
            <a:ext cx="4191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Макеты «Дикие и домашние животные»; «Животные севера»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ppt.net/background/green-circles-wallpapers-backgrounds-for-powerpoint.jpg"/>
          <p:cNvPicPr>
            <a:picLocks noChangeAspect="1" noChangeArrowheads="1"/>
          </p:cNvPicPr>
          <p:nvPr/>
        </p:nvPicPr>
        <p:blipFill>
          <a:blip r:embed="rId2"/>
          <a:srcRect r="4673" b="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5" name="Picture 1" descr="E:\наташкина фигня\фото 2017 год\IMG_20170405_141105.jpg"/>
          <p:cNvPicPr>
            <a:picLocks noChangeAspect="1" noChangeArrowheads="1"/>
          </p:cNvPicPr>
          <p:nvPr/>
        </p:nvPicPr>
        <p:blipFill>
          <a:blip r:embed="rId3" cstate="print"/>
          <a:srcRect r="9524" b="12500"/>
          <a:stretch>
            <a:fillRect/>
          </a:stretch>
        </p:blipFill>
        <p:spPr bwMode="auto">
          <a:xfrm>
            <a:off x="76200" y="1676400"/>
            <a:ext cx="3962400" cy="5109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https://i.mycdn.me/image?id=839497608950&amp;t=3&amp;plc=WEB&amp;tkn=*-hycraxfmuj89Bo6tNMs2c3dDC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76200"/>
            <a:ext cx="5181600" cy="3886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962400" y="46482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«Экологический уголок»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66</Words>
  <PresentationFormat>Экран (4:3)</PresentationFormat>
  <Paragraphs>19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Лукины</dc:creator>
  <cp:lastModifiedBy>Лукины</cp:lastModifiedBy>
  <cp:revision>69</cp:revision>
  <dcterms:created xsi:type="dcterms:W3CDTF">2017-04-22T15:09:15Z</dcterms:created>
  <dcterms:modified xsi:type="dcterms:W3CDTF">2017-04-25T07:12:07Z</dcterms:modified>
</cp:coreProperties>
</file>