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5" r:id="rId10"/>
    <p:sldId id="268" r:id="rId11"/>
    <p:sldId id="269" r:id="rId12"/>
    <p:sldId id="267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ртем Дружинин" initials="АД" lastIdx="1" clrIdx="0">
    <p:extLst>
      <p:ext uri="{19B8F6BF-5375-455C-9EA6-DF929625EA0E}">
        <p15:presenceInfo xmlns:p15="http://schemas.microsoft.com/office/powerpoint/2012/main" userId="53110ba7daa61fa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4-15T20:17:59.358" idx="1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x-minus.me/track/126772/&#1073;&#1088;&#1072;-&#1073;&#1088;&#1072;-&#1073;&#1088;&#1072;-&#1073;&#1088;&#1072;-&#1073;&#1088;&#1072;" TargetMode="External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4" Type="http://schemas.openxmlformats.org/officeDocument/2006/relationships/audio" Target="../media/media2.mp3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chemeClr val="tx2">
                <a:lumMod val="10000"/>
              </a:schemeClr>
            </a:solidFill>
          </a:ln>
        </p:spPr>
        <p:txBody>
          <a:bodyPr/>
          <a:lstStyle/>
          <a:p>
            <a:r>
              <a:rPr lang="ru-RU" sz="7200" b="1" dirty="0"/>
              <a:t>Старший хор </a:t>
            </a:r>
            <a:r>
              <a:rPr lang="ru-RU" sz="4400" b="1" dirty="0"/>
              <a:t/>
            </a:r>
            <a:br>
              <a:rPr lang="ru-RU" sz="4400" b="1" dirty="0"/>
            </a:b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38400" y="751185"/>
            <a:ext cx="6096000" cy="26161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Дистанционное обучение по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хоровому пению преподаватель Дружинина К. А.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b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937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www.notes4sintez.ru/_pu/4/913955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64" y="1413688"/>
            <a:ext cx="9298419" cy="523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11565" y="434109"/>
            <a:ext cx="6659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Разучивание вокализа во вступлении  закрытым ртом 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9931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kkordy.su/zhuravli-noty-akkordy-115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74" y="287337"/>
            <a:ext cx="6143626" cy="645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453745" y="1597891"/>
            <a:ext cx="48942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Партия куплета </a:t>
            </a:r>
          </a:p>
          <a:p>
            <a:r>
              <a:rPr lang="ru-RU" sz="2400" b="1" dirty="0" smtClean="0"/>
              <a:t>играть и петь с инструментом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91293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арк Бернес «Журавли»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13164" y="332509"/>
            <a:ext cx="9728679" cy="610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60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4.infourok.ru/uploads/ex/0870/000a7c37-16baf0d5/1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663" y="150127"/>
            <a:ext cx="9144000" cy="433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Домашнее задание: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Задание : </a:t>
            </a:r>
            <a:r>
              <a:rPr lang="ru-RU" dirty="0" smtClean="0"/>
              <a:t>Запомнить историю создания песни</a:t>
            </a:r>
          </a:p>
          <a:p>
            <a:r>
              <a:rPr lang="ru-RU" dirty="0" smtClean="0"/>
              <a:t>Выучить </a:t>
            </a:r>
            <a:r>
              <a:rPr lang="ru-RU" dirty="0"/>
              <a:t>текст, </a:t>
            </a:r>
            <a:r>
              <a:rPr lang="ru-RU" dirty="0" err="1"/>
              <a:t>пропевать</a:t>
            </a:r>
            <a:r>
              <a:rPr lang="ru-RU" dirty="0"/>
              <a:t> </a:t>
            </a:r>
            <a:r>
              <a:rPr lang="ru-RU" dirty="0" smtClean="0"/>
              <a:t>дома 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670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400" dirty="0"/>
              <a:t>Разогрев связок обязателен перед тем как приступаете к исполнению песен.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Выполнять </a:t>
            </a:r>
            <a:r>
              <a:rPr lang="ru-RU" sz="2400" dirty="0" err="1"/>
              <a:t>распевки</a:t>
            </a:r>
            <a:r>
              <a:rPr lang="ru-RU" sz="2400" dirty="0"/>
              <a:t>  каждый день! </a:t>
            </a:r>
            <a:r>
              <a:rPr lang="ru-RU" sz="2400" u="sng" dirty="0" smtClean="0">
                <a:hlinkClick r:id="rId8"/>
              </a:rPr>
              <a:t> 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ru-RU" dirty="0" err="1" smtClean="0"/>
              <a:t>Распевка</a:t>
            </a:r>
            <a:r>
              <a:rPr lang="ru-RU" dirty="0" smtClean="0"/>
              <a:t> 1. </a:t>
            </a:r>
          </a:p>
          <a:p>
            <a:pPr algn="l"/>
            <a:r>
              <a:rPr lang="ru-RU" dirty="0" err="1" smtClean="0"/>
              <a:t>Распевка</a:t>
            </a:r>
            <a:r>
              <a:rPr lang="ru-RU" dirty="0" smtClean="0"/>
              <a:t> 2  </a:t>
            </a:r>
          </a:p>
          <a:p>
            <a:pPr algn="l"/>
            <a:r>
              <a:rPr lang="ru-RU" dirty="0" err="1" smtClean="0"/>
              <a:t>Распевка</a:t>
            </a:r>
            <a:r>
              <a:rPr lang="ru-RU" dirty="0" smtClean="0"/>
              <a:t> 3. </a:t>
            </a:r>
            <a:endParaRPr lang="ru-RU" dirty="0"/>
          </a:p>
        </p:txBody>
      </p:sp>
      <p:pic>
        <p:nvPicPr>
          <p:cNvPr id="4" name="Распевки - Бра Бра Бра Бра Бра (minu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349730" y="4394039"/>
            <a:ext cx="343594" cy="343594"/>
          </a:xfrm>
          <a:prstGeom prst="rect">
            <a:avLst/>
          </a:prstGeom>
        </p:spPr>
      </p:pic>
      <p:pic>
        <p:nvPicPr>
          <p:cNvPr id="5" name="Распевки - Распевка №3 (minus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330335" y="4737634"/>
            <a:ext cx="366382" cy="366382"/>
          </a:xfrm>
          <a:prstGeom prst="rect">
            <a:avLst/>
          </a:prstGeom>
        </p:spPr>
      </p:pic>
      <p:pic>
        <p:nvPicPr>
          <p:cNvPr id="6" name="Распевки - Распевка №4 (minus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330335" y="5069834"/>
            <a:ext cx="377777" cy="37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80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04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06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1047404"/>
            <a:ext cx="9613861" cy="786762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Тема дистанционного урока : </a:t>
            </a:r>
            <a:br>
              <a:rPr lang="ru-RU" b="1" dirty="0" smtClean="0"/>
            </a:br>
            <a:r>
              <a:rPr lang="ru-RU" b="1" dirty="0" smtClean="0"/>
              <a:t>Песни Великой победы .</a:t>
            </a:r>
            <a:br>
              <a:rPr lang="ru-RU" b="1" dirty="0" smtClean="0"/>
            </a:br>
            <a:r>
              <a:rPr lang="ru-RU" b="1" dirty="0" smtClean="0"/>
              <a:t>Френкель </a:t>
            </a:r>
            <a:r>
              <a:rPr lang="ru-RU" b="1" dirty="0"/>
              <a:t>«Журавли»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/>
              <a:t>Задачи </a:t>
            </a:r>
            <a:r>
              <a:rPr lang="ru-RU" sz="3200" b="1" dirty="0" smtClean="0"/>
              <a:t>: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err="1"/>
              <a:t>Кантиленное</a:t>
            </a:r>
            <a:r>
              <a:rPr lang="ru-RU" sz="3200" b="1" dirty="0"/>
              <a:t> </a:t>
            </a:r>
            <a:r>
              <a:rPr lang="ru-RU" sz="3200" b="1" dirty="0" err="1" smtClean="0"/>
              <a:t>звуковедение</a:t>
            </a:r>
            <a:r>
              <a:rPr lang="ru-RU" sz="3200" b="1" dirty="0" smtClean="0"/>
              <a:t> 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Осмысление художественного образа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648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создания песни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Песня «Журавли» до сих пор вызывает отклик в сердцах, рассказывая настоящую историю о тех, кто не вернулся с полей Великой Отечественной Войны. Эту песню когда-то исполнял знаменитый певец СССР Марк Бернес. Она стала последней в его карьере и венцом всей его певческой жизни, ведь история, которая легла в основу текста «Журавлей» невероятная и потрясающая. Грустная и величественная одновременно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4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«Их было семеро»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Северной Осетии есть село Дзуарикау, где жила семья </a:t>
            </a:r>
            <a:r>
              <a:rPr lang="ru-RU" dirty="0" err="1"/>
              <a:t>Газдановых</a:t>
            </a:r>
            <a:r>
              <a:rPr lang="ru-RU" dirty="0"/>
              <a:t>. У них было семеро детей, семь сыновей, на которых родители не могли нарадоваться. Да и наглядеться не успели – пришла Вторая мировая война. Первый сын ушел на фронт сразу же и погиб в этом же году – под Москвой. В 1942 война забрала у </a:t>
            </a:r>
            <a:r>
              <a:rPr lang="ru-RU" dirty="0" err="1"/>
              <a:t>Газдановых</a:t>
            </a:r>
            <a:r>
              <a:rPr lang="ru-RU" dirty="0"/>
              <a:t> еще двух сыновей – оба стали героями и умерли при обороне Севастополя. Мать не выдержала таких известий – трое сыновей уже были в братских могилах – женщина умерла с горя. А отец снова и снова выдерживал удары судьбы – одни за другим гибли дети в боях при Новороссийске, Киеве и Белоруссии.</a:t>
            </a:r>
          </a:p>
          <a:p>
            <a:r>
              <a:rPr lang="ru-RU" dirty="0"/>
              <a:t>Шестеро их уже было. Шесть конвертов похоронок, как птички с поникшими крыльями, лежали в столе, а отец нянчил единственную внучку, оставшуюся от первого сына и ждал. Последнего оставшегося в живых </a:t>
            </a:r>
            <a:r>
              <a:rPr lang="ru-RU" dirty="0" err="1"/>
              <a:t>Газданова</a:t>
            </a:r>
            <a:r>
              <a:rPr lang="ru-RU" dirty="0"/>
              <a:t>. И дождался…</a:t>
            </a:r>
          </a:p>
          <a:p>
            <a:r>
              <a:rPr lang="ru-RU" dirty="0"/>
              <a:t>Почтальон, работавший в этом селе, отказался нести похоронку, которая пришла на последнего сына. Он погиб при взятии Берлина уже в конце войны – в 1945 году. Старейшины села решили сами принести скорбную весть, и когда старик увидел последний конверт, то его сердце остановилось.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28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elcomedagestan.ru/wp-content/uploads/2019/07/65586666_2252407511538503_1824168250942947328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542" y="759230"/>
            <a:ext cx="7698372" cy="576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45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Надпись на обелис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01" y="1181359"/>
            <a:ext cx="8027997" cy="451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8000" y="269033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solidFill>
                <a:srgbClr val="000000"/>
              </a:solidFill>
              <a:latin typeface="YS Text"/>
            </a:endParaRPr>
          </a:p>
          <a:p>
            <a:endParaRPr lang="ru-RU" dirty="0">
              <a:solidFill>
                <a:srgbClr val="000000"/>
              </a:solidFill>
              <a:latin typeface="YS Text"/>
            </a:endParaRPr>
          </a:p>
          <a:p>
            <a:endParaRPr lang="ru-RU" dirty="0" smtClean="0">
              <a:solidFill>
                <a:srgbClr val="000000"/>
              </a:solidFill>
              <a:latin typeface="YS Text"/>
            </a:endParaRPr>
          </a:p>
          <a:p>
            <a:endParaRPr lang="ru-RU" dirty="0">
              <a:solidFill>
                <a:srgbClr val="000000"/>
              </a:solidFill>
              <a:latin typeface="YS Text"/>
            </a:endParaRPr>
          </a:p>
          <a:p>
            <a:endParaRPr lang="ru-RU" dirty="0" smtClean="0">
              <a:solidFill>
                <a:srgbClr val="000000"/>
              </a:solidFill>
              <a:latin typeface="YS Text"/>
            </a:endParaRPr>
          </a:p>
          <a:p>
            <a:endParaRPr lang="ru-RU" dirty="0">
              <a:solidFill>
                <a:srgbClr val="000000"/>
              </a:solidFill>
              <a:latin typeface="YS Text"/>
            </a:endParaRPr>
          </a:p>
          <a:p>
            <a:endParaRPr lang="ru-RU" dirty="0" smtClean="0">
              <a:solidFill>
                <a:srgbClr val="000000"/>
              </a:solidFill>
              <a:latin typeface="YS Text"/>
            </a:endParaRPr>
          </a:p>
          <a:p>
            <a:endParaRPr lang="ru-RU" dirty="0">
              <a:solidFill>
                <a:srgbClr val="000000"/>
              </a:solidFill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348269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latin typeface="YS Text"/>
              </a:rPr>
              <a:t>Уже позже в 1963 году в селе установили самый пронзительный обелиск военных лет: у подножия большой скалы стоит скорбящая мать, а над ее головой улетает семь журавлей. Они прощаются с ней и с землей, которую защитили ценой своей жизни.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098" name="Picture 2" descr="Памятник братьям Газдановым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2571322"/>
            <a:ext cx="4697412" cy="312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Расул Гамзатов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594" y="2571322"/>
            <a:ext cx="4700588" cy="312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6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82937" y="581892"/>
            <a:ext cx="444730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YS Text"/>
              </a:rPr>
              <a:t>Это стихотворение настолько поразило певца Марка Бернеса, что он обратился к известному композитору Яну Френкелю с просьбой переложить его на музыку. Френкель всего за два месяца написал мелодию, и когда Бернес услышал ее, то слезы потекли по его суровому мужскому </a:t>
            </a:r>
            <a:r>
              <a:rPr lang="ru-RU" dirty="0" smtClean="0">
                <a:solidFill>
                  <a:srgbClr val="000000"/>
                </a:solidFill>
                <a:latin typeface="YS Text"/>
              </a:rPr>
              <a:t>лицу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Совсем больной, Бернес был болел раком легких, Марк с трудом передвигался, но все же приехал в студию, чтобы записать эту бессмертную и невыразимо грустную песню, которая отражает всю скорбь каждого, кто потерял своих родных и близких на войне</a:t>
            </a:r>
            <a:r>
              <a:rPr lang="ru-RU" dirty="0" smtClean="0"/>
              <a:t>. Через месяц он скончался…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4" name="Picture 4" descr="Марк Берне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50" y="581891"/>
            <a:ext cx="5527964" cy="552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36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127</TotalTime>
  <Words>480</Words>
  <Application>Microsoft Office PowerPoint</Application>
  <PresentationFormat>Широкоэкранный</PresentationFormat>
  <Paragraphs>33</Paragraphs>
  <Slides>13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YS Text</vt:lpstr>
      <vt:lpstr>Берлин</vt:lpstr>
      <vt:lpstr>Старший хор  </vt:lpstr>
      <vt:lpstr>   Разогрев связок обязателен перед тем как приступаете к исполнению песен.  Выполнять распевки  каждый день!  </vt:lpstr>
      <vt:lpstr>Тема дистанционного урока :  Песни Великой победы . Френкель «Журавли»  </vt:lpstr>
      <vt:lpstr>История создания песни :</vt:lpstr>
      <vt:lpstr>«Их было семеро» </vt:lpstr>
      <vt:lpstr>Презентация PowerPoint</vt:lpstr>
      <vt:lpstr>Презентация PowerPoint</vt:lpstr>
      <vt:lpstr>Уже позже в 1963 году в селе установили самый пронзительный обелиск военных лет: у подножия большой скалы стоит скорбящая мать, а над ее головой улетает семь журавлей. Они прощаются с ней и с землей, которую защитили ценой своей жизни. </vt:lpstr>
      <vt:lpstr>Презентация PowerPoint</vt:lpstr>
      <vt:lpstr>Презентация PowerPoint</vt:lpstr>
      <vt:lpstr>Презентация PowerPoint</vt:lpstr>
      <vt:lpstr>Презентация PowerPoint</vt:lpstr>
      <vt:lpstr>  Домашнее задание: 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преподаватель Дружинина К. А.</dc:title>
  <dc:creator>Артем Дружинин</dc:creator>
  <cp:lastModifiedBy>Артем Дружинин</cp:lastModifiedBy>
  <cp:revision>10</cp:revision>
  <dcterms:created xsi:type="dcterms:W3CDTF">2020-04-15T13:20:18Z</dcterms:created>
  <dcterms:modified xsi:type="dcterms:W3CDTF">2020-04-15T15:27:47Z</dcterms:modified>
</cp:coreProperties>
</file>