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5" r:id="rId6"/>
    <p:sldId id="264" r:id="rId7"/>
    <p:sldId id="262" r:id="rId8"/>
    <p:sldId id="261" r:id="rId9"/>
    <p:sldId id="267" r:id="rId10"/>
    <p:sldId id="260" r:id="rId11"/>
    <p:sldId id="259" r:id="rId12"/>
    <p:sldId id="268" r:id="rId13"/>
    <p:sldId id="266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64" d="100"/>
          <a:sy n="64" d="100"/>
        </p:scale>
        <p:origin x="-1566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Olecia\Desktop\916011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839"/>
            <a:ext cx="6192688" cy="681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8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0" y="2373560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400" dirty="0" smtClean="0">
                <a:solidFill>
                  <a:srgbClr val="FF0000"/>
                </a:solidFill>
                <a:latin typeface="Arial Black" pitchFamily="34" charset="0"/>
              </a:rPr>
              <a:t>Приглашаю в мастерскую!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62219" y="4653136"/>
            <a:ext cx="71895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правила работы в группах</a:t>
            </a:r>
          </a:p>
        </p:txBody>
      </p:sp>
    </p:spTree>
    <p:extLst>
      <p:ext uri="{BB962C8B-B14F-4D97-AF65-F5344CB8AC3E}">
        <p14:creationId xmlns:p14="http://schemas.microsoft.com/office/powerpoint/2010/main" val="343504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724635"/>
            <a:ext cx="33933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ложный рисунок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755993"/>
            <a:ext cx="31804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простой рисунок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64" y="1951917"/>
            <a:ext cx="2621285" cy="248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6" t="50128" r="9754" b="19424"/>
          <a:stretch/>
        </p:blipFill>
        <p:spPr bwMode="auto">
          <a:xfrm>
            <a:off x="1135230" y="1815604"/>
            <a:ext cx="2778008" cy="258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656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1520" y="1628800"/>
            <a:ext cx="870012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800" dirty="0" smtClean="0">
                <a:solidFill>
                  <a:srgbClr val="002060"/>
                </a:solidFill>
                <a:latin typeface="Arial Black" pitchFamily="34" charset="0"/>
              </a:rPr>
              <a:t>Творчество и усидчивость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800" dirty="0" smtClean="0">
                <a:solidFill>
                  <a:srgbClr val="002060"/>
                </a:solidFill>
                <a:latin typeface="Arial Black" pitchFamily="34" charset="0"/>
              </a:rPr>
              <a:t>помогут вам достигнуть желаемого результата!</a:t>
            </a:r>
          </a:p>
        </p:txBody>
      </p:sp>
    </p:spTree>
    <p:extLst>
      <p:ext uri="{BB962C8B-B14F-4D97-AF65-F5344CB8AC3E}">
        <p14:creationId xmlns:p14="http://schemas.microsoft.com/office/powerpoint/2010/main" val="217910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9300" y="2496906"/>
            <a:ext cx="8035148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 не представляло сложности?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9300" y="857478"/>
            <a:ext cx="734481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С каким видом графики вы познакомились?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1076" y="1446547"/>
            <a:ext cx="8403412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Достигли ли мы поставленной цели в начале урока? Какой она была?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1076" y="3626463"/>
            <a:ext cx="7988741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В качестве чего можно использовать вашу работу?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076" y="4713355"/>
            <a:ext cx="8148209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Полезным ли был он для вас сегодняшний урок? 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9300" y="3038610"/>
            <a:ext cx="7303914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Испытывали ли вы затруднения в работе? 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3975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802457" cy="477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260648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всем за урок!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892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ДПО МАСТЕРСКАЯ ХУДОЖНИКА\ГРАФИКА ДПО\WP_20161028_10_31_03_Pr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3"/>
          <a:stretch/>
        </p:blipFill>
        <p:spPr bwMode="auto">
          <a:xfrm>
            <a:off x="2398076" y="116632"/>
            <a:ext cx="4626837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7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Графика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 descr="F:\ДПО МАСТЕРСКАЯ ХУДОЖНИКА\ГРАФИКА ДПО\WP_20161027_17_21_04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32278" y="1325924"/>
            <a:ext cx="5193879" cy="363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ДПО МАСТЕРСКАЯ ХУДОЖНИКА\ГРАФИКА ДПО\WP_20161028_10_25_09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3" y="2420888"/>
            <a:ext cx="3495642" cy="242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-148258" y="52444"/>
            <a:ext cx="4760913" cy="2090737"/>
            <a:chOff x="-3492896" y="1700808"/>
            <a:chExt cx="4760913" cy="2090737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-3348880" y="1700808"/>
              <a:ext cx="4392488" cy="19442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92896" y="1700808"/>
              <a:ext cx="4760913" cy="2090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36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ДПО МАСТЕРСКАЯ ХУДОЖНИКА\ГРАФИКА ДПО\WP_20161028_10_34_45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64601" y="1208006"/>
            <a:ext cx="6192688" cy="429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947604"/>
            <a:ext cx="32403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</a:t>
            </a:r>
            <a:r>
              <a:rPr lang="ru-RU" sz="8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ятно</a:t>
            </a:r>
            <a:endParaRPr lang="ru-RU" sz="8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r>
              <a:rPr lang="ru-RU" sz="8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точка</a:t>
            </a:r>
          </a:p>
          <a:p>
            <a:r>
              <a:rPr lang="ru-RU" sz="8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линия</a:t>
            </a:r>
            <a:endParaRPr lang="ru-RU" sz="8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101" y="260647"/>
            <a:ext cx="379726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выразительные </a:t>
            </a:r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средства 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графики</a:t>
            </a:r>
          </a:p>
        </p:txBody>
      </p:sp>
    </p:spTree>
    <p:extLst>
      <p:ext uri="{BB962C8B-B14F-4D97-AF65-F5344CB8AC3E}">
        <p14:creationId xmlns:p14="http://schemas.microsoft.com/office/powerpoint/2010/main" val="355444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ДПО МАСТЕРСКАЯ ХУДОЖНИКА\ГРАФИКА ДПО\WP_20161028_16_04_10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9758" y="981474"/>
            <a:ext cx="2674369" cy="193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ДПО МАСТЕРСКАЯ ХУДОЖНИКА\ГРАФИКА ДПО\WP_20161027_10_04_40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706" y="611639"/>
            <a:ext cx="1903465" cy="267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96752"/>
            <a:ext cx="17335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9" y="3855159"/>
            <a:ext cx="23717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F:\ДПО МАСТЕРСКАЯ ХУДОЖНИКА\Граттаж\VK_Saved_Photo_ 63598433664380049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6" t="8560" r="6073" b="11136"/>
          <a:stretch/>
        </p:blipFill>
        <p:spPr bwMode="auto">
          <a:xfrm>
            <a:off x="5081414" y="3902380"/>
            <a:ext cx="2801184" cy="187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33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3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35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5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84684"/>
            <a:ext cx="496855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49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228" y="1133809"/>
            <a:ext cx="471540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(</a:t>
            </a:r>
            <a:r>
              <a:rPr lang="ru-RU" sz="3200" dirty="0">
                <a:latin typeface="Arial Black" panose="020B0A04020102020204" pitchFamily="34" charset="0"/>
              </a:rPr>
              <a:t>в переводе с </a:t>
            </a:r>
            <a:r>
              <a:rPr lang="ru-RU" sz="3200" dirty="0" err="1">
                <a:latin typeface="Arial Black" panose="020B0A04020102020204" pitchFamily="34" charset="0"/>
              </a:rPr>
              <a:t>анг</a:t>
            </a:r>
            <a:r>
              <a:rPr lang="ru-RU" sz="3200" dirty="0">
                <a:latin typeface="Arial Black" panose="020B0A04020102020204" pitchFamily="34" charset="0"/>
              </a:rPr>
              <a:t>. «каракули») — это бессознательный рисунок, сделанный во время какого-то занятия.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637" y="398449"/>
            <a:ext cx="18288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188" y="4399125"/>
            <a:ext cx="23336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554494"/>
            <a:ext cx="1512168" cy="2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80" y="4132425"/>
            <a:ext cx="204787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000" y="1875000"/>
            <a:ext cx="180975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0641" y="283295"/>
            <a:ext cx="38733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Дудлинг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743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ДПО МАСТЕРСКАЯ ХУДОЖНИКА\ГРАФИКА ДПО\WP_20161027_17_23_03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" y="-27384"/>
            <a:ext cx="913572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31722" y="836709"/>
            <a:ext cx="7488832" cy="4739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87624" y="1221429"/>
            <a:ext cx="31752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 урока: 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68994" y="1144485"/>
            <a:ext cx="37830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«ДУДЛИНГ»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70641" y="2437145"/>
            <a:ext cx="3396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 урока: 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0706" y="3429000"/>
            <a:ext cx="6643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выполнить работу в технике «дудлинг»</a:t>
            </a:r>
          </a:p>
        </p:txBody>
      </p:sp>
    </p:spTree>
    <p:extLst>
      <p:ext uri="{BB962C8B-B14F-4D97-AF65-F5344CB8AC3E}">
        <p14:creationId xmlns:p14="http://schemas.microsoft.com/office/powerpoint/2010/main" val="172310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Olecia\Desktop\9768716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155" y="1060416"/>
            <a:ext cx="4104456" cy="543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503696" y="44624"/>
            <a:ext cx="7953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0" dirty="0" smtClean="0">
                <a:solidFill>
                  <a:srgbClr val="FF0000"/>
                </a:solidFill>
                <a:latin typeface="Arial Black" pitchFamily="34" charset="0"/>
              </a:rPr>
              <a:t>Физкультминутка</a:t>
            </a:r>
          </a:p>
        </p:txBody>
      </p:sp>
    </p:spTree>
    <p:extLst>
      <p:ext uri="{BB962C8B-B14F-4D97-AF65-F5344CB8AC3E}">
        <p14:creationId xmlns:p14="http://schemas.microsoft.com/office/powerpoint/2010/main" val="355676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126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Olecia</dc:creator>
  <cp:lastModifiedBy>Olecia</cp:lastModifiedBy>
  <cp:revision>9</cp:revision>
  <dcterms:created xsi:type="dcterms:W3CDTF">2016-11-10T15:04:03Z</dcterms:created>
  <dcterms:modified xsi:type="dcterms:W3CDTF">2016-11-10T16:40:30Z</dcterms:modified>
</cp:coreProperties>
</file>