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CA996-B8D6-4252-87A0-915D05E697CA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2DA69-106A-4497-997D-4F865B50C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51020-8FEE-486B-9A2F-734631495508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CBF9C-47AF-4842-A083-6FFA4657B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5C5F-9F24-4F4F-B7D6-83C8713667E3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A9676-D4D9-4872-BCFC-473BA4E3C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83D90-B2F4-471E-B6A0-0557B76FCAE7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F8E71-23EE-4135-A723-47E882C82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420A-05C2-4540-AD6D-474441E3D8CD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E81CA-8196-40F7-9FBC-83293538E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42C-F415-4161-9653-B52199A62089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C3420-6185-4DC9-B76C-E452CA44F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B80C-7CFF-4B52-B28F-E6414263FA37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6319D-B391-4441-A670-DEB2CBC76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AF5BD-53F2-4629-BDF2-914BDDFB6A1A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F0CA-4256-4539-8635-72E9D739C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6A514-CB7D-4B4E-9CBC-8EA5C876A470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CA0D8-F4F5-4306-9AF0-7ADF7329C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34AD-2A12-40E8-B375-FCDAA5C5ADF0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D7726-78E1-45E0-AB6A-7A933CA10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8BF0-A336-4CB9-941A-DF6C38EE0379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CFCE2-12D9-4945-AC19-A9CDAB138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274E07-C6F8-43FC-A332-548553D194EB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2229D7-D2D4-44A3-AE68-95A529DFD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1%81%D0%B5%D0%BC%D0%B8%D1%80%D0%BD%D1%8B%D0%B9_%D0%B4%D0%B5%D0%BD%D1%8C_%D1%80%D0%B5%D0%B1%D1%91%D0%BD%D0%BA%D0%B0" TargetMode="External"/><Relationship Id="rId2" Type="http://schemas.openxmlformats.org/officeDocument/2006/relationships/hyperlink" Target="https://www.un.org/ru/documents/decl_conv/conventions/childcon.s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olnet.ee/holidays/s3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73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i="1" dirty="0" smtClean="0">
                <a:solidFill>
                  <a:srgbClr val="FF0000"/>
                </a:solidFill>
              </a:rPr>
              <a:t>Права и обязанности ребёнка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i="1" dirty="0" smtClean="0"/>
              <a:t>Составитель Рожкова Е. В. Педагог дополнительного образования МБУ ДО ЦДТ</a:t>
            </a:r>
            <a:br>
              <a:rPr lang="ru-RU" sz="2700" i="1" dirty="0" smtClean="0"/>
            </a:br>
            <a:r>
              <a:rPr lang="ru-RU" sz="2700" i="1" dirty="0"/>
              <a:t> </a:t>
            </a:r>
            <a:r>
              <a:rPr lang="ru-RU" sz="2700" i="1" dirty="0" smtClean="0"/>
              <a:t>г. Верхняя Салда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 descr="C:\Users\CDT\Desktop\дет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852738"/>
            <a:ext cx="8642350" cy="3744912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89363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Обязанности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Каждый ребенок обязан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Придерживаться общепринятых правил поведения;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Уважать права и культурную самобытность других;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Слушаться родителей и лиц, их заменяющих;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Получать основное общее образование;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соблюдать правила поведения, правила техники безопасности и учебную дисциплину, установленные в воспитательных и общеобразовательных учреждениях, дома и в общественных местах;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обязанность не выполняется, то наступает ответственность, ответственность по закону.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Содержимое 3" descr="Домашние-обязанности-дет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3429000"/>
            <a:ext cx="6335713" cy="3429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Каждый имеет столько прав, сколько он может и хочет иметь при условии, что знает, как этими правами следует воспользоваться.</a:t>
            </a:r>
          </a:p>
        </p:txBody>
      </p:sp>
      <p:pic>
        <p:nvPicPr>
          <p:cNvPr id="12291" name="Содержимое 3" descr="фла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060575"/>
            <a:ext cx="7488238" cy="47974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В каком документе говорится  о правах и обязанностях ребенка?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Содержимое 4" descr="конституц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573463"/>
            <a:ext cx="2160587" cy="3095625"/>
          </a:xfrm>
        </p:spPr>
      </p:pic>
      <p:pic>
        <p:nvPicPr>
          <p:cNvPr id="13316" name="Содержимое 5" descr="конвенция о правах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7763" y="3573463"/>
            <a:ext cx="2305050" cy="3095625"/>
          </a:xfrm>
        </p:spPr>
      </p:pic>
      <p:pic>
        <p:nvPicPr>
          <p:cNvPr id="13317" name="Picture 2" descr="C:\Users\CDT\Desktop\уста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3429000"/>
            <a:ext cx="37449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2. Когда отмечается День правовой помощи детям?</a:t>
            </a:r>
          </a:p>
        </p:txBody>
      </p:sp>
      <p:pic>
        <p:nvPicPr>
          <p:cNvPr id="14339" name="Содержимое 4" descr="д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760413"/>
            <a:ext cx="5400675" cy="5189537"/>
          </a:xfrm>
        </p:spPr>
      </p:pic>
      <p:sp>
        <p:nvSpPr>
          <p:cNvPr id="1434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92375"/>
            <a:ext cx="3008313" cy="363378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1 июня</a:t>
            </a:r>
          </a:p>
          <a:p>
            <a:pPr>
              <a:buFontTx/>
              <a:buChar char="-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12 декабря</a:t>
            </a:r>
          </a:p>
          <a:p>
            <a:pPr>
              <a:buFontTx/>
              <a:buChar char="-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20 ноября</a:t>
            </a:r>
          </a:p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- 23 февраля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0450"/>
          </a:xfrm>
        </p:spPr>
        <p:txBody>
          <a:bodyPr/>
          <a:lstStyle/>
          <a:p>
            <a:pPr algn="l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3. Выбери обязанности школьника.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Защищать своё Отечество;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-Добросовестно учиться;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-Беречь школьное имущество;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Выполнять устав школы;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Платить налоги;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Выполнять правила внутреннего распорядка.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5363" name="Содержимое 3" descr="учени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213100"/>
            <a:ext cx="8351838" cy="33845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61785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Какие права отражены в пословицах? (соедини верные ответы)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1.Грамате учиться – всегда пригодится.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труд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2. Делу - время, а потехе – час.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защиту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3. Правда суда не боится.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служить Отечеству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Дело мастера боится.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отдых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5. Жить – Родине служить.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образование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детство!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Содержимое 3" descr="детств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792288"/>
            <a:ext cx="7315200" cy="414337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264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Интернет источники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https://www.un.org/ru/documents/decl_conv/conventions/childcon.shtml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https://www.samregion.ru/uncategorized/kratkaya-redaktsiya-konventsii-o-pravah-rebenka/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https://ru.wikipedia.org/wiki/%D0%92%D1%81%D0%B5%D0%BC%D0%B8%D1%80%D0%BD%D1%8B%D0%B9_%D0%B4%D0%B5%D0%BD%D1%8C_%D1%80%D0%B5%D0%B1%D1%91%D0%BD%D0%BA%D0%B0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https://solnet.ee/holidays/s32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7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20 </a:t>
            </a:r>
            <a:r>
              <a:rPr lang="ru-RU" sz="2700" dirty="0"/>
              <a:t>сентября 1989 года на Генеральной </a:t>
            </a:r>
            <a:r>
              <a:rPr lang="ru-RU" sz="2700" dirty="0" smtClean="0"/>
              <a:t>Ассамблее </a:t>
            </a:r>
            <a:r>
              <a:rPr lang="ru-RU" sz="2700" dirty="0"/>
              <a:t>ООН была принята Конвенция о правах ребенка. Конвенция была открыта для подписания 26 января 1990 года. Уже в этот первый день 61 страна подписала этот документ. Наша страна присоединилась к Конвенции  13 июля 1990 года. Этот важный документ вступил в силу 2 сентября 1990 года.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2" descr="C:\Users\CDT\Desktop\конвенц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492375"/>
            <a:ext cx="8207375" cy="41767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2488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</a:rPr>
              <a:t>Что такое права ребёнка?</a:t>
            </a:r>
          </a:p>
        </p:txBody>
      </p:sp>
      <p:pic>
        <p:nvPicPr>
          <p:cNvPr id="4099" name="Содержимое 4" descr="права ребен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333375"/>
            <a:ext cx="5111750" cy="59753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1625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ПРАВА РЕБЕНКА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Rights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 – это те права и свободы, которыми должен обладать каждый ребенок (ребенком признается каждый человек до 18 лет) вне зависимости от каких-либо различий: расы, пола, языка, религии, места рождения, национального или социального происхождения, имущественного, сословного или иного положени</a:t>
            </a:r>
            <a:r>
              <a:rPr lang="ru-RU" sz="2400" dirty="0"/>
              <a:t>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0925" cy="276225"/>
          </a:xfrm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Гражданские права детей всего мира</a:t>
            </a:r>
          </a:p>
        </p:txBody>
      </p:sp>
      <p:pic>
        <p:nvPicPr>
          <p:cNvPr id="5123" name="Содержимое 4" descr="пра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475" y="1052513"/>
            <a:ext cx="5724525" cy="4968875"/>
          </a:xfrm>
        </p:spPr>
      </p:pic>
      <p:sp>
        <p:nvSpPr>
          <p:cNvPr id="512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9275"/>
            <a:ext cx="4114800" cy="557688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жизнь;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-Право на имя при рождении;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медицинскую помощь;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-Право на образование;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отдых и досуг;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иметь имущество;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свободно выражать свой взгляды;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свободное перемещения;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заботу и воспитание родителями;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Право на всестороннее развитие и уважение человеческого достоинства;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Право на личную жизнь, семейную жизнь, неприкосновенность жилища, тайну переписки.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88913"/>
            <a:ext cx="7416800" cy="3240087"/>
          </a:xfrm>
        </p:spPr>
        <p:txBody>
          <a:bodyPr rtlCol="0">
            <a:normAutofit fontScale="90000"/>
          </a:bodyPr>
          <a:lstStyle/>
          <a:p>
            <a:pPr algn="l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Права детей в семье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Каждый ребенок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имеет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жить и воспитываться в 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семье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насколько это возможно, 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знать своих родителей,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на их заботу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на совместное с ними проживание, за исключением случаев, когда это противоречит его интересам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право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уважение достоинства и на защиту от злоупотреблений со стороны родителей.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147" name="Содержимое 3" descr="семь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3284538"/>
            <a:ext cx="6769100" cy="33845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49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ребенка на выживание и  здоровое развити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Каждый ребенок имеет право на: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жизнь и развитие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помощь государства в своём развитии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достойный уровень развития, необходимый для его физического, умственного, духовного, нравственного и социального развития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охрану здоровья, получение качественной медицинской помощи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особый уход в случае инвалидности, обеспечивающий сохранение чувства собственного достоинства и способствующий активному участию  в жизни общества.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Содержимое 3" descr="медиц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3500438"/>
            <a:ext cx="5473700" cy="33575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975" cy="563563"/>
          </a:xfrm>
        </p:spPr>
        <p:txBody>
          <a:bodyPr/>
          <a:lstStyle/>
          <a:p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детей на учёбу и отдых</a:t>
            </a:r>
            <a:b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Каждый ребенок имеет право на: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Содержимое 4" descr="образова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1341438"/>
            <a:ext cx="3708400" cy="4175125"/>
          </a:xfrm>
        </p:spPr>
      </p:pic>
      <p:sp>
        <p:nvSpPr>
          <p:cNvPr id="819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613"/>
            <a:ext cx="5554663" cy="5289550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Воспитание в духе взаимопонимания, мира, терпимости и равенства;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Бесплатное обязательное начальное образование;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Среднее и профессиональное образование;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Образование, которое обеспечивает: развитие личности, талантов, умственных и физических способностей ребенка в самом полном объёме, готовит к активной самостоятельной жизни в свободном обществе, воспитывает уважение к своей семье, культурным традициям и языку своей страны, уважение к природе;</a:t>
            </a:r>
          </a:p>
          <a:p>
            <a:pPr>
              <a:buFontTx/>
              <a:buChar char="-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Получение информации, способствующей всестороннему развитию;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Отдых, игры и возможность участвовать в культурной и творческой жизни общества.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309562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детей на особую защиту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Каждый ребенок имеет право на особую защиту: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 любого вида опасности  или насилия;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 похищения;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 злоупотребления наркотиками;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 торговли детьми и эксплуатации детского труда;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когда ребенок вступает в конфликт с законом;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когда ребенок становится беженцем;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при любых формах притеснения в связи с различиями в цвете кожи, вероисповедании, имущественном положении и т.д.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при чрезвычайных ситуациях (вооруженных конфликтах, в случае разлучения с семьёй или нахождения вне дома)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Содержимое 3" descr="защи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3500438"/>
            <a:ext cx="5976938" cy="33575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обязанность ребенка?</a:t>
            </a:r>
          </a:p>
        </p:txBody>
      </p:sp>
      <p:pic>
        <p:nvPicPr>
          <p:cNvPr id="10243" name="Содержимое 4" descr="обязанност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25875" y="273050"/>
            <a:ext cx="4610100" cy="5853113"/>
          </a:xfrm>
        </p:spPr>
      </p:pic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Обязанность -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определённый круг действий, возложенных на кого-нибудь  и безусловных для выполнения.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280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Times New Roman</vt:lpstr>
      <vt:lpstr>Тема Office</vt:lpstr>
      <vt:lpstr>  Права и обязанности ребёнка Составитель Рожкова Е. В. Педагог дополнительного образования МБУ ДО ЦДТ  г. Верхняя Салда  </vt:lpstr>
      <vt:lpstr> 20 сентября 1989 года на Генеральной Ассамблее ООН была принята Конвенция о правах ребенка. Конвенция была открыта для подписания 26 января 1990 года. Уже в этот первый день 61 страна подписала этот документ. Наша страна присоединилась к Конвенции  13 июля 1990 года. Этот важный документ вступил в силу 2 сентября 1990 года.  </vt:lpstr>
      <vt:lpstr>Что такое права ребёнка?</vt:lpstr>
      <vt:lpstr>Гражданские права детей всего мира</vt:lpstr>
      <vt:lpstr>                     Права детей в семье Каждый ребенок имеет - право жить и воспитываться в семье, насколько это возможно,  - право знать своих родителей,  - право на их заботу,  - право на совместное с ними проживание, за исключением случаев, когда это противоречит его интересам. - право на уважение достоинства и на защиту от злоупотреблений со стороны родителей. </vt:lpstr>
      <vt:lpstr> Права ребенка на выживание и  здоровое развитие  Каждый ребенок имеет право на: - жизнь и развитие - помощь государства в своём развитии - достойный уровень развития, необходимый для его физического, умственного, духовного, нравственного и социального развития - охрану здоровья, получение качественной медицинской помощи - особый уход в случае инвалидности, обеспечивающий сохранение чувства собственного достоинства и способствующий активному участию  в жизни общества.</vt:lpstr>
      <vt:lpstr>Права детей на учёбу и отдых Каждый ребенок имеет право на:</vt:lpstr>
      <vt:lpstr>                Права детей на особую защиту Каждый ребенок имеет право на особую защиту: - от любого вида опасности  или насилия; - от похищения; - от злоупотребления наркотиками; - от торговли детьми и эксплуатации детского труда; - когда ребенок вступает в конфликт с законом;  - когда ребенок становится беженцем; - при любых формах притеснения в связи с различиями в цвете кожи, вероисповедании, имущественном положении и т.д. - при чрезвычайных ситуациях (вооруженных конфликтах, в случае разлучения с семьёй или нахождения вне дома)</vt:lpstr>
      <vt:lpstr>Что такое обязанность ребенка?</vt:lpstr>
      <vt:lpstr>                        Обязанности детей Каждый ребенок обязан: - Придерживаться общепринятых правил поведения; - Уважать права и культурную самобытность других; - Слушаться родителей и лиц, их заменяющих; - Получать основное общее образование; - соблюдать правила поведения, правила техники безопасности и учебную дисциплину, установленные в воспитательных и общеобразовательных учреждениях, дома и в общественных местах;  Если обязанность не выполняется, то наступает ответственность, ответственность по закону.</vt:lpstr>
      <vt:lpstr>Каждый имеет столько прав, сколько он может и хочет иметь при условии, что знает, как этими правами следует воспользоваться.</vt:lpstr>
      <vt:lpstr> Викторина 1. В каком документе говорится  о правах и обязанностях ребенка? </vt:lpstr>
      <vt:lpstr>2. Когда отмечается День правовой помощи детям?</vt:lpstr>
      <vt:lpstr>3. Выбери обязанности школьника. - Защищать своё Отечество; -Добросовестно учиться; -Беречь школьное имущество; - Выполнять устав школы; - Платить налоги; - Выполнять правила внутреннего распорядка. </vt:lpstr>
      <vt:lpstr>4. Какие права отражены в пословицах? (соедини верные ответы)  1.Грамате учиться – всегда пригодится.      Право на труд      2. Делу - время, а потехе – час.                     Право на защиту      3. Правда суда не боится.                Право служить Отечеству  4. Дело мастера боится.                                Право на отдых      5. Жить – Родине служить.                    Право на образование </vt:lpstr>
      <vt:lpstr>Берегите детство!</vt:lpstr>
      <vt:lpstr>Интернет источники 1. https://www.un.org/ru/documents/decl_conv/conventions/childcon.shtml  2. https://www.samregion.ru/uncategorized/kratkaya-redaktsiya-konventsii-o-pravah-rebenka/  3.https://ru.wikipedia.org/wiki/%D0%92%D1%81%D0%B5%D0%BC%D0%B8%D1%80%D0%BD%D1%8B%D0%B9_%D0%B4%D0%B5%D0%BD%D1%8C_%D1%80%D0%B5%D0%B1%D1%91%D0%BD%D0%BA%D0%B0  4. https://solnet.ee/holidays/s32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и обязанности ребёнка Составитель Рожкова Е. В. Педагог дополнительного образования МБУ ДО ЦДТ  г. Верхняя Салда</dc:title>
  <dc:creator>CDT</dc:creator>
  <cp:lastModifiedBy>CDT</cp:lastModifiedBy>
  <cp:revision>34</cp:revision>
  <dcterms:created xsi:type="dcterms:W3CDTF">2020-11-21T08:45:43Z</dcterms:created>
  <dcterms:modified xsi:type="dcterms:W3CDTF">2020-11-21T12:45:59Z</dcterms:modified>
</cp:coreProperties>
</file>