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</p:sldMasterIdLst>
  <p:notesMasterIdLst>
    <p:notesMasterId r:id="rId28"/>
  </p:notesMasterIdLst>
  <p:sldIdLst>
    <p:sldId id="272" r:id="rId6"/>
    <p:sldId id="271" r:id="rId7"/>
    <p:sldId id="260" r:id="rId8"/>
    <p:sldId id="270" r:id="rId9"/>
    <p:sldId id="261" r:id="rId10"/>
    <p:sldId id="258" r:id="rId11"/>
    <p:sldId id="263" r:id="rId12"/>
    <p:sldId id="269" r:id="rId13"/>
    <p:sldId id="264" r:id="rId14"/>
    <p:sldId id="268" r:id="rId15"/>
    <p:sldId id="262" r:id="rId16"/>
    <p:sldId id="267" r:id="rId17"/>
    <p:sldId id="265" r:id="rId18"/>
    <p:sldId id="276" r:id="rId19"/>
    <p:sldId id="273" r:id="rId20"/>
    <p:sldId id="278" r:id="rId21"/>
    <p:sldId id="275" r:id="rId22"/>
    <p:sldId id="266" r:id="rId23"/>
    <p:sldId id="257" r:id="rId24"/>
    <p:sldId id="277" r:id="rId25"/>
    <p:sldId id="274" r:id="rId26"/>
    <p:sldId id="259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30" autoAdjust="0"/>
  </p:normalViewPr>
  <p:slideViewPr>
    <p:cSldViewPr>
      <p:cViewPr varScale="1">
        <p:scale>
          <a:sx n="68" d="100"/>
          <a:sy n="68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454365C-8670-4B1D-A725-D5EAB6BCE9BD}" type="datetimeFigureOut">
              <a:rPr lang="zh-CN" altLang="en-US"/>
              <a:pPr/>
              <a:t>2021/2/16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35BDC9-0620-4FC3-8164-DC0DE29CB6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8285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04FECC7-E093-4838-ACB8-9524CDE59202}" type="slidenum">
              <a:rPr lang="zh-CN" altLang="en-US"/>
              <a:pPr eaLnBrk="1" hangingPunct="1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10E2F4-C1B5-4717-92A5-FB020FF3B2D7}" type="slidenum">
              <a:rPr lang="zh-CN" altLang="en-US"/>
              <a:pPr eaLnBrk="1" hangingPunct="1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6AD8F5-40D6-405B-94CB-9AD3F22EDA73}" type="slidenum">
              <a:rPr lang="zh-CN" altLang="en-US"/>
              <a:pPr eaLnBrk="1" hangingPunct="1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D83BE5-BEEE-43EC-BC6A-001AF9BB4C30}" type="slidenum">
              <a:rPr lang="zh-CN" altLang="en-US"/>
              <a:pPr eaLnBrk="1" hangingPunct="1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D15E98-C437-46D3-890D-A2F989AB86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9233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53CD28-45C0-43EC-B2DE-D9A5451B7E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7841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B3F44D-25B7-45EC-85EF-CE535F4DDD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5233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6C750A-F76C-4D1F-8906-833318866D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0671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614C69-F12F-4610-AB39-A6728A4F76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6443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D39ED4-3890-4A1F-9281-45D7AAE772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5616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DF9DBA-A21F-4B9B-B5F1-6A2DD7F3AC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0368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42EA25-B816-43DA-AE16-FFD7C9EE39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382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033D59-A8DE-4523-A54D-D13279A5DE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005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B0C91-57FD-4D0B-8227-70D98B25E9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6163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78D16D-21DF-4031-A355-BE3FD4DF84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0560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979BD-C9F0-4032-8062-CA7CF48B5E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3868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8A2B14-4B96-4350-A9D7-1E075FB15D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92869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A275CF-2409-43C5-9D34-97A7A0781D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0286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F716D4-3CFD-4CFE-9821-108695596B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4249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516DCF-BA08-4711-9317-0A2D7E2640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7528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8EFD56-5B99-4DCA-B60E-E8E39ED89F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6570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ED56F3-B20D-4390-B141-DE1E4FA5B6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8553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638937-7F11-4B49-96A7-B713D10FDE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5990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B7AA0A-5023-4CE2-AF52-899EDE0709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56264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88ABD7-3217-41CE-82BC-BA78B5B596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96669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F1B844-3E62-4993-9033-8A2C24D2CB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5175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D3A019-BD31-43AC-A8A4-0CB6C73E110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85706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91A8E9-1055-405B-90F7-67AC19A859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7724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1FA436-7A0A-411B-B40E-EAFE9AD716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2214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810CAD-482F-4492-BC8F-155D8C438F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2231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41F5B2-23D8-4692-A529-684F3A84AC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3421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B64AFF-71C8-47DD-B7C6-A0C4D385EA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63828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F72752-F007-43C0-B4FB-03F9B1DA6C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94814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4FAF57-D71B-4D76-BC4E-85E19538BA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02551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C8004F-E11E-4C03-A13C-F71F62FEC9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06483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86A6D8-CA2C-4329-8156-B14A821DEC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63695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2DF7A7-1DD8-4E64-AB4F-6870AB1D95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2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56C905-5F3F-4631-8817-B6DF95BA34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00986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F4E84C-8FE3-4AE0-92A8-8D44F40405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30855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BB8F28-EF54-4BF5-82E9-D37126B04F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68706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BB5F53-DD0C-45E6-A94F-87DD28B106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70736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6B6B5-98F5-4778-AA6A-9B4B5A66E6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12721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FC5F23-D2B7-4B5F-85C2-C1296D92FE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81581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E4F82-6483-41FA-8047-5BD8103E8D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31809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83B566-39BD-4C1D-8CB5-F107452E2C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57455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845B28-F3AB-45AB-86BB-16065AE8C1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50610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CB800D-F23E-4B5B-BFC4-D17E768842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72719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CE3F17-93B7-4A9A-862C-84685C9FB6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140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2B463F-949B-410B-AAC8-C5D6606279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39698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B33352-137F-4751-BEF8-5C7213508A0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71407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2132C4-EEC6-4750-AB03-C1F994B79D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34906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4C179C-FA50-45E1-BC5E-17EC90425D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30619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77DE3-5079-4828-9933-4BD020F77A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21822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318EB3-1CBE-4F2B-9BC8-87CA5B0E91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1087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F1BB0-8B9B-45D8-AC2F-C5AB652C97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0664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460366-7176-43C4-8B2B-AF855EA019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411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137B3D-2B9B-4F9D-8421-209B396F3D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739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69094B-80D3-43D9-A363-113F4020B4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879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5DD4E-01E5-4443-9D56-FA476C62B9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826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заголовка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CEBE4827-ACD4-41E2-9BC9-83DCA00EDB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C7FC0658-2E9C-45A8-B75B-62A8F841F6F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5016DF22-EFE8-4A31-A09D-71AF62171AC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7BD8B547-D559-4AB5-B500-257DA66FF6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543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E8CBD570-3569-4E15-9364-AE91F5A867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d-ppt-slideshow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810000" y="5916613"/>
            <a:ext cx="2857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ea typeface="宋体" charset="-122"/>
              </a:rPr>
              <a:t>Find More free PowerPoint templates on:</a:t>
            </a:r>
            <a:endParaRPr lang="zh-CN" altLang="en-US">
              <a:ea typeface="宋体" charset="-122"/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865" y="404664"/>
            <a:ext cx="7614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В нашей группе много игрушек.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6026725"/>
            <a:ext cx="46152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Отгадайте какие?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89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4711" y="1600200"/>
            <a:ext cx="383457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987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810000" y="5916613"/>
            <a:ext cx="2857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ea typeface="宋体" charset="-122"/>
              </a:rPr>
              <a:t>Find More free PowerPoint templates on:</a:t>
            </a:r>
            <a:endParaRPr lang="zh-CN" altLang="en-US">
              <a:ea typeface="宋体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6213" y="1421864"/>
            <a:ext cx="3951287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1628800"/>
            <a:ext cx="1595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Юла.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530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050" y="733425"/>
            <a:ext cx="3262313" cy="539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995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810000" y="5916613"/>
            <a:ext cx="2857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ea typeface="宋体" charset="-122"/>
              </a:rPr>
              <a:t>Find More free PowerPoint templates on:</a:t>
            </a:r>
            <a:endParaRPr lang="zh-CN" altLang="en-US">
              <a:ea typeface="宋体" charset="-122"/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8750" y="1049338"/>
            <a:ext cx="5054600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63203" y="1280850"/>
            <a:ext cx="1646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Мишка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724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5625" y="1057275"/>
            <a:ext cx="2951163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713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5088" y="1004888"/>
            <a:ext cx="6473825" cy="485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004888"/>
            <a:ext cx="1911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Барабан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316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33dee4b7b0b278bca635eb2f53c7ba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1556792"/>
            <a:ext cx="3552817" cy="427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514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2388" y="1041400"/>
            <a:ext cx="6499225" cy="477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3460" y="1180720"/>
            <a:ext cx="2677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Машинка.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282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product-302336-1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861448" cy="368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291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065" y="1412776"/>
            <a:ext cx="7200000" cy="4823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1634897"/>
            <a:ext cx="29266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Гармошка.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middlesize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836712"/>
            <a:ext cx="2547721" cy="520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013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3" y="1493869"/>
            <a:ext cx="2743666" cy="429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484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3063" y="696913"/>
            <a:ext cx="3316287" cy="546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980728"/>
            <a:ext cx="2806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C000"/>
                </a:solidFill>
              </a:rPr>
              <a:t>Пирамидка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893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146592"/>
            <a:ext cx="3070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Молодцы!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453336"/>
            <a:ext cx="95473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Выполнила презентацию воспитатель МБДОУ №135 город Иваново  Абрамова Ж,В.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195545"/>
            <a:ext cx="4633913" cy="462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58128" y="1195545"/>
            <a:ext cx="2903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Неваляшка.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037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lmru-image-upload-f_auto,q_auto,w_2000,h_2000,c_pad,b_white,d_photoiscoming.png-LMCode-13787607_0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980728"/>
            <a:ext cx="361634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07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72706" name="Picture 2" descr="C:\Users\User\Desktop\lmru-image-upload-f_auto,q_auto,w_2000,h_2000,c_pad,b_white,d_photoiscoming.png-LMCode-13787607_0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72313" y="-6096000"/>
            <a:ext cx="66015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7" name="Picture 3" descr="C:\Users\User\Desktop\lmru-image-upload-f_auto,q_auto,w_2000,h_2000,c_pad,b_white,d_photoiscoming.png-LMCode-13787607_0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196752"/>
            <a:ext cx="5921680" cy="484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1118647"/>
            <a:ext cx="2598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Лопатка.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3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1612900"/>
            <a:ext cx="4680297" cy="433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0147" y="1412776"/>
            <a:ext cx="48895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60147" y="1469922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</a:rPr>
              <a:t>Мячик.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53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denesh9-objects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692696"/>
            <a:ext cx="3528392" cy="572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864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3810000" y="6488113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ea typeface="宋体" charset="-122"/>
                <a:hlinkClick r:id="rId3"/>
              </a:rPr>
              <a:t>http://www.dvd-ppt-slideshow.com</a:t>
            </a:r>
            <a:endParaRPr lang="zh-CN" altLang="en-US">
              <a:solidFill>
                <a:srgbClr val="FF0000"/>
              </a:solidFill>
              <a:ea typeface="宋体" charset="-122"/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0349" y="1616212"/>
            <a:ext cx="6254936" cy="487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65499" y="812031"/>
            <a:ext cx="2325701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Кубики.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322601"/>
      </p:ext>
    </p:extLst>
  </p:cSld>
  <p:clrMapOvr>
    <a:masterClrMapping/>
  </p:clrMapOvr>
</p:sld>
</file>

<file path=ppt/theme/theme1.xml><?xml version="1.0" encoding="utf-8"?>
<a:theme xmlns:a="http://schemas.openxmlformats.org/drawingml/2006/main" name="узнай свои игрушки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узнай свои игрушки</Template>
  <TotalTime>90</TotalTime>
  <Words>108</Words>
  <Application>Microsoft Office PowerPoint</Application>
  <PresentationFormat>Экран (4:3)</PresentationFormat>
  <Paragraphs>47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узнай свои игрушки</vt:lpstr>
      <vt:lpstr>1_colormaster</vt:lpstr>
      <vt:lpstr>2_colormaster</vt:lpstr>
      <vt:lpstr>3_colormaster</vt:lpstr>
      <vt:lpstr>4_colormaster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2021-02-13T13:27:04Z</dcterms:created>
  <dcterms:modified xsi:type="dcterms:W3CDTF">2021-02-16T06:13:04Z</dcterms:modified>
</cp:coreProperties>
</file>