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7A365-D0A4-4A8C-9E99-87DE457A37C3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3C688-225E-436D-9944-D7B078883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1.%20Chastushki-minus(muzofon.com)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2.%20&#1044;&#1077;&#1090;&#1089;&#1082;&#1080;&#1077;_&#1087;&#1077;&#1089;&#1085;&#1080;_-_&#1054;&#1081;,_&#1073;&#1083;&#1080;&#1085;&#1099;_(-)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3.%20Ty_procshaj_-_Maslenica_(iPlayer.fm)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PKAAAgGeUuA-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онедель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вторник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966" y="-243409"/>
            <a:ext cx="10225558" cy="7659183"/>
          </a:xfrm>
          <a:prstGeom prst="rect">
            <a:avLst/>
          </a:prstGeom>
          <a:noFill/>
        </p:spPr>
      </p:pic>
      <p:pic>
        <p:nvPicPr>
          <p:cNvPr id="4" name="1. Chastushki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09329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4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сре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четверг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2. Детские_песни_-_Ой,_блины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24328" y="594928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3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пят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9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воскрес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</p:spPr>
      </p:pic>
      <p:pic>
        <p:nvPicPr>
          <p:cNvPr id="4" name="3. Ty_procshaj_-_Maslenic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5" name="3. Ty_procshaj_-_Maslenic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644008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2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2021-01-20T13:38:47Z</dcterms:created>
  <dcterms:modified xsi:type="dcterms:W3CDTF">2021-01-20T14:11:55Z</dcterms:modified>
</cp:coreProperties>
</file>