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84;&#1077;&#1083;&#1086;&#1076;&#1080;&#1103;%20&#1092;&#1086;&#1085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74;&#1077;&#1083;&#1086;&#1094;&#1077;&#1088;&#1072;&#1087;&#1090;&#1086;&#1088;.mp3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NoutBook\Desktop\&#1074;&#1080;&#1088;&#1090;&#1091;&#1072;&#1083;&#1100;&#1085;&#1072;&#1103;%20&#1101;&#1082;&#1089;&#1082;&#1091;&#1088;&#1089;&#1080;&#1103;%20&#1076;&#1080;&#1085;&#1086;&#1079;&#1072;&#1074;&#1088;&#1099;\&#1074;&#1077;&#1083;&#1086;&#1094;&#1077;&#1088;&#1072;&#1087;&#1090;&#1086;&#1088;.mo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76;&#1080;&#1087;&#1083;&#1086;&#1076;&#1086;&#1082;.mp3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NoutBook\Desktop\&#1074;&#1080;&#1088;&#1090;&#1091;&#1072;&#1083;&#1100;&#1085;&#1072;&#1103;%20&#1101;&#1082;&#1089;&#1082;&#1091;&#1088;&#1089;&#1080;&#1103;%20&#1076;&#1080;&#1085;&#1086;&#1079;&#1072;&#1074;&#1088;&#1099;\&#1076;&#1083;&#1080;&#1085;&#1086;&#1096;&#1077;&#1081;%206_edit_edit_edit.mo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NoutBook\Desktop\&#1074;&#1080;&#1088;&#1090;&#1091;&#1072;&#1083;&#1100;&#1085;&#1072;&#1103;%20&#1101;&#1082;&#1089;&#1082;&#1091;&#1088;&#1089;&#1080;&#1103;%20&#1076;&#1080;&#1085;&#1086;&#1079;&#1072;&#1074;&#1088;&#1099;\&#1076;&#1080;&#1085;&#1086;&#1079;&#1072;&#1074;&#1088;%20&#1083;&#1080;&#1089;&#1090;3_edit_edit.mo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6.png"/><Relationship Id="rId2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85;&#1077;&#1087;&#1088;&#1072;&#1074;&#1080;&#1083;&#1100;&#1085;&#1099;&#1081;%20&#1086;&#1090;&#1074;&#1077;&#1090;.mp3" TargetMode="External"/><Relationship Id="rId1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72;&#1087;&#1083;&#1086;&#1076;&#1080;&#1089;&#1084;&#1077;&#1085;&#1090;&#1099;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2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85;&#1077;&#1087;&#1088;&#1072;&#1074;&#1080;&#1083;&#1100;&#1085;&#1099;&#1081;%20&#1086;&#1090;&#1074;&#1077;&#1090;.mp3" TargetMode="External"/><Relationship Id="rId1" Type="http://schemas.openxmlformats.org/officeDocument/2006/relationships/audio" Target="file:///C:\Users\NoutBook\Desktop\&#1074;&#1080;&#1088;&#1090;&#1091;&#1072;&#1083;&#1100;&#1085;&#1072;&#1103;%20&#1101;&#1082;&#1089;&#1082;&#1091;&#1088;&#1089;&#1080;&#1103;%20&#1076;&#1080;&#1085;&#1086;&#1079;&#1072;&#1074;&#1088;&#1099;\&#1072;&#1087;&#1083;&#1086;&#1076;&#1080;&#1089;&#1084;&#1077;&#1085;&#1090;&#1099;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27.jpeg"/><Relationship Id="rId4" Type="http://schemas.openxmlformats.org/officeDocument/2006/relationships/image" Target="../media/image14.jpeg"/><Relationship Id="rId9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animalzoom.ru/stegozavr-0" TargetMode="External"/><Relationship Id="rId3" Type="http://schemas.openxmlformats.org/officeDocument/2006/relationships/hyperlink" Target="http://dino-all.ru/juteraptor.php" TargetMode="External"/><Relationship Id="rId7" Type="http://schemas.openxmlformats.org/officeDocument/2006/relationships/hyperlink" Target="https://simple-fauna.ru/extinct/stegozavr/" TargetMode="External"/><Relationship Id="rId2" Type="http://schemas.openxmlformats.org/officeDocument/2006/relationships/hyperlink" Target="http://dinosaurs.afly.ru/theropoda/214-utahraptor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ynozavri.ru/travoyadnie/diplodok/" TargetMode="External"/><Relationship Id="rId5" Type="http://schemas.openxmlformats.org/officeDocument/2006/relationships/hyperlink" Target="https://www.dinozavro.ru/melovoy/velociraptor.php" TargetMode="External"/><Relationship Id="rId10" Type="http://schemas.openxmlformats.org/officeDocument/2006/relationships/hyperlink" Target="https://dynozavri.ru/letayushie/pterodaktil/" TargetMode="External"/><Relationship Id="rId4" Type="http://schemas.openxmlformats.org/officeDocument/2006/relationships/hyperlink" Target="https://dynozavri.ru/xishnie/velociraptor/" TargetMode="External"/><Relationship Id="rId9" Type="http://schemas.openxmlformats.org/officeDocument/2006/relationships/hyperlink" Target="https://ru.wikipedia.org/wiki/&#1041;&#1072;&#1079;&#1080;&#1083;&#1086;&#1079;&#1072;&#1074;&#1088;&#1099;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 img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4608512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Путешествие</a:t>
            </a:r>
            <a:br>
              <a:rPr lang="ru-RU" sz="6600" b="1" i="1" dirty="0" smtClean="0">
                <a:solidFill>
                  <a:srgbClr val="FF0000"/>
                </a:solidFill>
              </a:rPr>
            </a:br>
            <a:r>
              <a:rPr lang="ru-RU" sz="6600" b="1" i="1" dirty="0" smtClean="0">
                <a:solidFill>
                  <a:srgbClr val="FF0000"/>
                </a:solidFill>
              </a:rPr>
              <a:t>в</a:t>
            </a:r>
            <a:br>
              <a:rPr lang="ru-RU" sz="6600" b="1" i="1" dirty="0" smtClean="0">
                <a:solidFill>
                  <a:srgbClr val="FF0000"/>
                </a:solidFill>
              </a:rPr>
            </a:br>
            <a:r>
              <a:rPr lang="ru-RU" sz="6600" b="1" i="1" dirty="0" smtClean="0">
                <a:solidFill>
                  <a:srgbClr val="FF0000"/>
                </a:solidFill>
              </a:rPr>
              <a:t>древний мир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pic>
        <p:nvPicPr>
          <p:cNvPr id="4" name="мелодия 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32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лоцераптор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948"/>
            <a:ext cx="9144000" cy="6842103"/>
          </a:xfrm>
          <a:prstGeom prst="rect">
            <a:avLst/>
          </a:prstGeom>
        </p:spPr>
      </p:pic>
      <p:pic>
        <p:nvPicPr>
          <p:cNvPr id="3" name="велоцерапт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40352" y="5589240"/>
            <a:ext cx="1160512" cy="1160512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лоцераптор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420" y="404664"/>
            <a:ext cx="9140580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>Травоядные динозавры</a:t>
            </a:r>
            <a:br>
              <a:rPr lang="ru-RU" b="1" i="1" dirty="0" smtClean="0"/>
            </a:br>
            <a:r>
              <a:rPr lang="ru-RU" b="1" i="1" dirty="0" smtClean="0"/>
              <a:t>Диплодок</a:t>
            </a:r>
            <a:endParaRPr lang="ru-RU" b="1" i="1" dirty="0"/>
          </a:p>
        </p:txBody>
      </p:sp>
      <p:pic>
        <p:nvPicPr>
          <p:cNvPr id="3" name="Рисунок 2" descr="1560666491126372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иплодок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диплод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11480" y="5625480"/>
            <a:ext cx="1232520" cy="123252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линошей 6_edit_edit_edit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6512" y="620688"/>
            <a:ext cx="9180512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/>
              <a:t>Стегозавр</a:t>
            </a:r>
            <a:endParaRPr lang="ru-RU" b="1" i="1" dirty="0"/>
          </a:p>
        </p:txBody>
      </p:sp>
      <p:pic>
        <p:nvPicPr>
          <p:cNvPr id="4" name="Рисунок 3" descr="kak-nazyvayutsya-eti-dinozavry-900x5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196752"/>
            <a:ext cx="9144000" cy="5661248"/>
          </a:xfrm>
          <a:prstGeom prst="rect">
            <a:avLst/>
          </a:prstGeom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тегозавр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инозавр лист3_edit_edit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21" y="620688"/>
            <a:ext cx="9189150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3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>Водные обитатели древнего мира</a:t>
            </a:r>
            <a:br>
              <a:rPr lang="ru-RU" b="1" i="1" dirty="0" smtClean="0"/>
            </a:br>
            <a:r>
              <a:rPr lang="ru-RU" b="1" i="1" dirty="0" err="1" smtClean="0"/>
              <a:t>Базилозавр</a:t>
            </a:r>
            <a:endParaRPr lang="ru-RU" b="1" i="1" dirty="0"/>
          </a:p>
        </p:txBody>
      </p:sp>
      <p:pic>
        <p:nvPicPr>
          <p:cNvPr id="3" name="Рисунок 2" descr="57636cf0083032af1379f6cb0b0158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зилозавр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2.depositphotos.com/1796793/7605/v/950/depositphotos_76052229-stock-illustration-cartoon-kids-in-explorer-outf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5792"/>
            <a:ext cx="9143999" cy="464797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548680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               Палеонтологи</a:t>
            </a:r>
            <a:endParaRPr lang="ru-RU" sz="4000" b="1" i="1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зилозавр 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i="1" dirty="0" smtClean="0"/>
              <a:t>Птеродактиль</a:t>
            </a:r>
            <a:endParaRPr lang="ru-RU" b="1" i="1" dirty="0"/>
          </a:p>
        </p:txBody>
      </p:sp>
      <p:pic>
        <p:nvPicPr>
          <p:cNvPr id="3" name="Рисунок 2" descr="pterodakt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514" y="1124744"/>
            <a:ext cx="9186884" cy="5700797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terodaktil-gipoteza-germ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398" y="0"/>
            <a:ext cx="9162398" cy="685800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Игра «Четвертый лишний»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kak-nazyvayutsya-eti-dinozavry-900x5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908720"/>
            <a:ext cx="4358258" cy="2664296"/>
          </a:xfrm>
          <a:prstGeom prst="rect">
            <a:avLst/>
          </a:prstGeom>
        </p:spPr>
      </p:pic>
      <p:pic>
        <p:nvPicPr>
          <p:cNvPr id="5" name="Рисунок 4" descr="ютораптор 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702352"/>
            <a:ext cx="3960440" cy="2978865"/>
          </a:xfrm>
          <a:prstGeom prst="rect">
            <a:avLst/>
          </a:prstGeom>
        </p:spPr>
      </p:pic>
      <p:pic>
        <p:nvPicPr>
          <p:cNvPr id="6" name="Рисунок 5" descr="57636cf0083032af1379f6cb0b0158a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3672656"/>
            <a:ext cx="4427984" cy="2963971"/>
          </a:xfrm>
          <a:prstGeom prst="rect">
            <a:avLst/>
          </a:prstGeom>
        </p:spPr>
      </p:pic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812360" y="5661248"/>
            <a:ext cx="952872" cy="952872"/>
          </a:xfrm>
          <a:prstGeom prst="rect">
            <a:avLst/>
          </a:prstGeom>
        </p:spPr>
      </p:pic>
      <p:pic>
        <p:nvPicPr>
          <p:cNvPr id="8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7884368" y="908720"/>
            <a:ext cx="1043608" cy="1043608"/>
          </a:xfrm>
          <a:prstGeom prst="rect">
            <a:avLst/>
          </a:prstGeom>
        </p:spPr>
      </p:pic>
      <p:pic>
        <p:nvPicPr>
          <p:cNvPr id="9" name="Рисунок 8" descr="диплодок 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908720"/>
            <a:ext cx="3960440" cy="259228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3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9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560666491126372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32656"/>
            <a:ext cx="4032448" cy="3024336"/>
          </a:xfrm>
          <a:prstGeom prst="rect">
            <a:avLst/>
          </a:prstGeom>
        </p:spPr>
      </p:pic>
      <p:pic>
        <p:nvPicPr>
          <p:cNvPr id="3" name="Рисунок 2" descr="юторапт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32656"/>
            <a:ext cx="4355976" cy="3031033"/>
          </a:xfrm>
          <a:prstGeom prst="rect">
            <a:avLst/>
          </a:prstGeom>
        </p:spPr>
      </p:pic>
      <p:pic>
        <p:nvPicPr>
          <p:cNvPr id="4" name="Рисунок 3" descr="kak-nazyvayutsya-eti-dinozavry-900x5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3835992"/>
            <a:ext cx="4320480" cy="2856035"/>
          </a:xfrm>
          <a:prstGeom prst="rect">
            <a:avLst/>
          </a:prstGeom>
        </p:spPr>
      </p:pic>
      <p:pic>
        <p:nvPicPr>
          <p:cNvPr id="5" name="Рисунок 4" descr="pterodakti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3789040"/>
            <a:ext cx="4152503" cy="2808947"/>
          </a:xfrm>
          <a:prstGeom prst="rect">
            <a:avLst/>
          </a:prstGeom>
        </p:spPr>
      </p:pic>
      <p:pic>
        <p:nvPicPr>
          <p:cNvPr id="6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172400" y="5877272"/>
            <a:ext cx="808856" cy="808856"/>
          </a:xfrm>
          <a:prstGeom prst="rect">
            <a:avLst/>
          </a:prstGeom>
        </p:spPr>
      </p:pic>
      <p:pic>
        <p:nvPicPr>
          <p:cNvPr id="7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100392" y="2276872"/>
            <a:ext cx="880864" cy="88086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3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9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412776"/>
            <a:ext cx="7992888" cy="511256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http://dinosaurs.afly.ru/theropoda/214-utahraptor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http://dino-all.ru/juteraptor.php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https://dynozavri.ru/xishnie/velociraptor/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https://www.dinozavro.ru/melovoy/velociraptor.php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https://dynozavri.ru/travoyadnie/diplodok/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https://simple-fauna.ru/extinct/stegozavr/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https://animalzoom.ru/stegozavr-0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https://ru.wikipedia.org/wiki/Базилозавры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https://dynozavri.ru/letayushie/pterodaktil/</a:t>
            </a:r>
            <a:endParaRPr lang="ru-RU" dirty="0" smtClean="0"/>
          </a:p>
          <a:p>
            <a:pPr lvl="0"/>
            <a:r>
              <a:rPr lang="ru-RU" dirty="0" smtClean="0"/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Парк Юрского периода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Парк Юрского периода 2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Парк Юрского периода 3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i="1" dirty="0" smtClean="0"/>
              <a:t>Растительность древнего мира</a:t>
            </a:r>
            <a:endParaRPr lang="ru-RU" b="1" i="1" dirty="0"/>
          </a:p>
        </p:txBody>
      </p:sp>
      <p:pic>
        <p:nvPicPr>
          <p:cNvPr id="4" name="Рисунок 3" descr="image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448" y="978644"/>
            <a:ext cx="9184448" cy="5879356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urassic_landscape_by_zdenek_bu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9974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7908-alexfas01_1280x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>Хищные динозавры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i="1" dirty="0" err="1" smtClean="0"/>
              <a:t>Ютараптор</a:t>
            </a:r>
            <a:endParaRPr lang="ru-RU" sz="3200" b="1" i="1" dirty="0"/>
          </a:p>
        </p:txBody>
      </p:sp>
      <p:pic>
        <p:nvPicPr>
          <p:cNvPr id="3" name="Рисунок 2" descr="юторапт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ютораптор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7707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елет ютерапто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i="1" dirty="0" err="1" smtClean="0"/>
              <a:t>Велоцераптор</a:t>
            </a:r>
            <a:endParaRPr lang="ru-RU" b="1" i="1" dirty="0"/>
          </a:p>
        </p:txBody>
      </p:sp>
      <p:pic>
        <p:nvPicPr>
          <p:cNvPr id="3" name="Рисунок 2" descr="1-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340" y="1196752"/>
            <a:ext cx="9168340" cy="5661249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</TotalTime>
  <Words>69</Words>
  <Application>Microsoft Office PowerPoint</Application>
  <PresentationFormat>Экран (4:3)</PresentationFormat>
  <Paragraphs>23</Paragraphs>
  <Slides>25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Путешествие в древний мир</vt:lpstr>
      <vt:lpstr>Слайд 2</vt:lpstr>
      <vt:lpstr>Растительность древнего мира</vt:lpstr>
      <vt:lpstr>Слайд 4</vt:lpstr>
      <vt:lpstr>Слайд 5</vt:lpstr>
      <vt:lpstr>Хищные динозавры Ютараптор</vt:lpstr>
      <vt:lpstr>Слайд 7</vt:lpstr>
      <vt:lpstr>Слайд 8</vt:lpstr>
      <vt:lpstr>Велоцераптор</vt:lpstr>
      <vt:lpstr>Слайд 10</vt:lpstr>
      <vt:lpstr>Слайд 11</vt:lpstr>
      <vt:lpstr>Травоядные динозавры Диплодок</vt:lpstr>
      <vt:lpstr>Слайд 13</vt:lpstr>
      <vt:lpstr>Слайд 14</vt:lpstr>
      <vt:lpstr>Стегозавр</vt:lpstr>
      <vt:lpstr>Слайд 16</vt:lpstr>
      <vt:lpstr>Слайд 17</vt:lpstr>
      <vt:lpstr>Водные обитатели древнего мира Базилозавр</vt:lpstr>
      <vt:lpstr>Слайд 19</vt:lpstr>
      <vt:lpstr>Слайд 20</vt:lpstr>
      <vt:lpstr>Птеродактиль</vt:lpstr>
      <vt:lpstr>Слайд 22</vt:lpstr>
      <vt:lpstr>Игра «Четвертый лишний»</vt:lpstr>
      <vt:lpstr>Слайд 24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Петешествие в древний мир</dc:title>
  <dc:creator>NoutBook</dc:creator>
  <cp:lastModifiedBy>NoutBook</cp:lastModifiedBy>
  <cp:revision>29</cp:revision>
  <dcterms:created xsi:type="dcterms:W3CDTF">2020-03-11T18:19:10Z</dcterms:created>
  <dcterms:modified xsi:type="dcterms:W3CDTF">2020-03-12T15:34:31Z</dcterms:modified>
</cp:coreProperties>
</file>