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320" r:id="rId4"/>
    <p:sldId id="321" r:id="rId5"/>
    <p:sldId id="323" r:id="rId6"/>
    <p:sldId id="271" r:id="rId7"/>
    <p:sldId id="275" r:id="rId8"/>
    <p:sldId id="297" r:id="rId9"/>
    <p:sldId id="307" r:id="rId10"/>
    <p:sldId id="313" r:id="rId11"/>
    <p:sldId id="319" r:id="rId12"/>
    <p:sldId id="294" r:id="rId13"/>
    <p:sldId id="288" r:id="rId14"/>
    <p:sldId id="30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143372" y="1714488"/>
            <a:ext cx="452596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Выполнили:воспитатель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Тарасенко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Р.М., учитель Павлова А.Ш.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571613"/>
            <a:ext cx="6500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Книжкина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неделя».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ba-RU" sz="2000" dirty="0" smtClean="0">
                <a:latin typeface="Times New Roman" pitchFamily="18" charset="0"/>
                <a:cs typeface="Times New Roman" pitchFamily="18" charset="0"/>
              </a:rPr>
              <a:t>В нашу сказку приглашаем”Мы всем на удивление!                          Сыграем представление!</a:t>
            </a:r>
            <a:r>
              <a:rPr lang="ba-RU" sz="20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a-RU" sz="2000" b="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57892"/>
            <a:ext cx="4040188" cy="314308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57158" y="1500174"/>
            <a:ext cx="4000528" cy="39417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999\Desktop\IMG_20210327_1029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57364"/>
            <a:ext cx="4214842" cy="4500594"/>
          </a:xfrm>
          <a:prstGeom prst="rect">
            <a:avLst/>
          </a:prstGeom>
          <a:noFill/>
        </p:spPr>
      </p:pic>
      <p:pic>
        <p:nvPicPr>
          <p:cNvPr id="1027" name="Picture 3" descr="C:\Users\999\Desktop\IMG-20210327-WA0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30510" y="-12858864"/>
            <a:ext cx="3357586" cy="9144000"/>
          </a:xfrm>
          <a:prstGeom prst="rect">
            <a:avLst/>
          </a:prstGeom>
          <a:noFill/>
        </p:spPr>
      </p:pic>
      <p:pic>
        <p:nvPicPr>
          <p:cNvPr id="1030" name="Picture 6" descr="C:\Users\999\Desktop\IMG-20210327-WA000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857364"/>
            <a:ext cx="4286280" cy="4500594"/>
          </a:xfrm>
          <a:prstGeom prst="rect">
            <a:avLst/>
          </a:prstGeom>
          <a:noFill/>
        </p:spPr>
      </p:pic>
      <p:pic>
        <p:nvPicPr>
          <p:cNvPr id="3075" name="Picture 3" descr="C:\Users\User\Desktop\2534029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857232"/>
            <a:ext cx="2214578" cy="1498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numCol="2"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книжек, которым пора лечиться, открылась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книжкина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больница.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Доктором может быть каждый из вас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свободный день и свободный час!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385765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500174"/>
            <a:ext cx="357190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Users\User\Desktop\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14290"/>
            <a:ext cx="2000264" cy="11287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dmin\Desktop\037c5eefbca47f4cb6986dc380da119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554692" y="1481138"/>
            <a:ext cx="603461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1785925"/>
            <a:ext cx="3929090" cy="442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Книжек много есть на свете,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Их читать — не перечесть,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Если кто с ней подружился,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сказке мигом очутился.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928802"/>
            <a:ext cx="4071965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 descr="C:\Users\User\Desktop\1200x630w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14290"/>
            <a:ext cx="2357454" cy="1500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Users\User\Desktop\02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554692" y="1481138"/>
            <a:ext cx="6034616" cy="45259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53843" y="1481138"/>
            <a:ext cx="70363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Еще В. Сухомлинский говорил: «Чтение в годы детства – это прежде всего воспитание сердца, прикосновение человеческого благородства к сокровенным уголкам детской души»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3714775" cy="431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Книги разные бывают: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Веселят и поучают;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с картинками, и без;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 моря, волшебный лес.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000240"/>
            <a:ext cx="407196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 descr="C:\Users\User\Desktop\1200x630w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214290"/>
            <a:ext cx="2143108" cy="15716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71538" y="2357430"/>
            <a:ext cx="585791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«Читайте, люди, книги о войне»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Читайте, люди, книги о войне!</a:t>
            </a:r>
            <a:br>
              <a:rPr lang="ru-RU" sz="16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Не бойтесь слез, и горечи, и страха</a:t>
            </a:r>
            <a:br>
              <a:rPr lang="ru-RU" sz="16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 Кого сожгли, убили, растоптали,</a:t>
            </a:r>
            <a:br>
              <a:rPr lang="ru-RU" sz="16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Они за нас, за наши жизни пали</a:t>
            </a:r>
            <a:br>
              <a:rPr lang="ru-RU" sz="16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И то, что живы мы, а не они</a:t>
            </a:r>
            <a:br>
              <a:rPr lang="ru-RU" sz="16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Случайности жестокая примета.</a:t>
            </a:r>
            <a:r>
              <a:rPr lang="ru-RU" sz="1400" b="0" dirty="0" smtClean="0"/>
              <a:t/>
            </a:r>
            <a:br>
              <a:rPr lang="ru-RU" sz="1400" b="0" dirty="0" smtClean="0"/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Храните в душах вечные огни</a:t>
            </a:r>
            <a:br>
              <a:rPr lang="ru-RU" sz="16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И дорожите их горчайшим светом.</a:t>
            </a:r>
            <a:br>
              <a:rPr lang="ru-RU" sz="16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C:\Users\User\Desktop\img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214290"/>
            <a:ext cx="1643074" cy="1428760"/>
          </a:xfrm>
          <a:prstGeom prst="rect">
            <a:avLst/>
          </a:prstGeom>
          <a:noFill/>
        </p:spPr>
      </p:pic>
      <p:pic>
        <p:nvPicPr>
          <p:cNvPr id="39939" name="Picture 3" descr="C:\Users\User\Desktop\15479032055c4320e5379e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3714752"/>
            <a:ext cx="1785950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1571612"/>
            <a:ext cx="452596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428736"/>
            <a:ext cx="285752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Дорога в библиотеку</a:t>
            </a:r>
            <a:b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Очень важно для человека </a:t>
            </a:r>
            <a:b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Знать дорогу в библиотеку.</a:t>
            </a:r>
            <a:b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Протяните к знаниям руку.</a:t>
            </a:r>
            <a:b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Выбирайте книгу как друга.</a:t>
            </a:r>
            <a:r>
              <a:rPr lang="ru-RU" sz="4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4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(Т.Бокова)</a:t>
            </a:r>
            <a:endParaRPr lang="ru-RU" sz="4400" dirty="0">
              <a:solidFill>
                <a:prstClr val="black"/>
              </a:solidFill>
              <a:ea typeface="+mj-ea"/>
              <a:cs typeface="+mj-cs"/>
            </a:endParaRPr>
          </a:p>
        </p:txBody>
      </p:sp>
      <p:pic>
        <p:nvPicPr>
          <p:cNvPr id="11267" name="Picture 3" descr="C:\Users\User\Desktop\8766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5143512"/>
            <a:ext cx="1928826" cy="1571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2071678"/>
            <a:ext cx="3643338" cy="431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274786"/>
          </a:xfrm>
        </p:spPr>
        <p:txBody>
          <a:bodyPr numCol="2">
            <a:normAutofit fontScale="90000"/>
          </a:bodyPr>
          <a:lstStyle/>
          <a:p>
            <a:pPr marL="180000" algn="l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  библиотеке  для  ребят             на  полках  книги  в  ряд  стоят.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Бери, читай  и  много  знай,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но  книгу  ты  не  обижай.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Она  откроет  мир  большой,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а  если  сделаешь, больной  ты  книжку -навсегда  страницы  замолчат  тогда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071678"/>
            <a:ext cx="378621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Users\User\Desktop\f1cd3042-a116-444f-9a30-7f4053fc90d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67000"/>
            <a:ext cx="9144000" cy="1219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714488"/>
            <a:ext cx="4000527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Аппликация. Тема: «Книги».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МЫ ТРУДИЛИСЬ ОЧЕНЬ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ДРУЖНО.ПОЛУЧИЛОСЬ,ТО ЧТО НУЖНО.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785926"/>
            <a:ext cx="3714776" cy="4500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466" name="Picture 2" descr="C:\Users\User\Desktop\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357166"/>
            <a:ext cx="2143140" cy="14287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7" name="Picture 2" descr="C:\Users\User\Desktop\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500042"/>
            <a:ext cx="1785950" cy="1128714"/>
          </a:xfrm>
          <a:prstGeom prst="rect">
            <a:avLst/>
          </a:prstGeom>
          <a:noFill/>
        </p:spPr>
      </p:pic>
      <p:pic>
        <p:nvPicPr>
          <p:cNvPr id="8" name="Picture 2" descr="C:\Users\User\Desktop\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500042"/>
            <a:ext cx="2000264" cy="11287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902</TotalTime>
  <Words>56</Words>
  <PresentationFormat>Экран (4:3)</PresentationFormat>
  <Paragraphs>12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Выполнили:воспитатель Тарасенко Р.М., учитель Павлова А.Ш.</vt:lpstr>
      <vt:lpstr>Еще В. Сухомлинский говорил: «Чтение в годы детства – это прежде всего воспитание сердца, прикосновение человеческого благородства к сокровенным уголкам детской души».</vt:lpstr>
      <vt:lpstr>Слайд 3</vt:lpstr>
      <vt:lpstr>Книги разные бывают: Веселят и поучают; И с картинками, и без; Про моря, волшебный лес.</vt:lpstr>
      <vt:lpstr>  «Читайте, люди, книги о войне» Читайте, люди, книги о войне! Не бойтесь слез, и горечи, и страха  Кого сожгли, убили, растоптали, Они за нас, за наши жизни пали И то, что живы мы, а не они Случайности жестокая примета. Храните в душах вечные огни И дорожите их горчайшим светом.  </vt:lpstr>
      <vt:lpstr>Слайд 6</vt:lpstr>
      <vt:lpstr>  В  библиотеке  для  ребят             на  полках  книги  в  ряд  стоят. Бери, читай  и  много  знай, но  книгу  ты  не  обижай.                      Она  откроет  мир  большой, а  если  сделаешь, больной  ты  книжку -навсегда  страницы  замолчат  тогда</vt:lpstr>
      <vt:lpstr>Слайд 8</vt:lpstr>
      <vt:lpstr>Аппликация. Тема: «Книги».  МЫ ТРУДИЛИСЬ ОЧЕНЬ ДРУЖНО.ПОЛУЧИЛОСЬ,ТО ЧТО НУЖНО.</vt:lpstr>
      <vt:lpstr>В нашу сказку приглашаем”Мы всем на удивление!                          Сыграем представление! </vt:lpstr>
      <vt:lpstr>Для книжек, которым пора лечиться, открылась книжкина больница.  Доктором может быть каждый из вас В свободный день и свободный час!</vt:lpstr>
      <vt:lpstr>Слайд 12</vt:lpstr>
      <vt:lpstr>    Книжек много есть на свете, Их читать — не перечесть, Если кто с ней подружился, В сказке мигом очутился.  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101</cp:revision>
  <dcterms:created xsi:type="dcterms:W3CDTF">2021-04-03T04:43:47Z</dcterms:created>
  <dcterms:modified xsi:type="dcterms:W3CDTF">2021-04-16T14:25:13Z</dcterms:modified>
</cp:coreProperties>
</file>