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3" r:id="rId7"/>
    <p:sldId id="268" r:id="rId8"/>
    <p:sldId id="264" r:id="rId9"/>
    <p:sldId id="266" r:id="rId10"/>
    <p:sldId id="265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1074" y="4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8A3A06-A9E5-47F9-8722-BB962F265C2B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66CB51-C77E-4D1F-A765-79EB4B8EFA4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66CB51-C77E-4D1F-A765-79EB4B8EFA4F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66CB51-C77E-4D1F-A765-79EB4B8EFA4F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66CB51-C77E-4D1F-A765-79EB4B8EFA4F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66CB51-C77E-4D1F-A765-79EB4B8EFA4F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66CB51-C77E-4D1F-A765-79EB4B8EFA4F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C02F0-78E7-4335-926C-B23E766E73AC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C5964-61E6-42F4-98CB-EAEC5A0E40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C02F0-78E7-4335-926C-B23E766E73AC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C5964-61E6-42F4-98CB-EAEC5A0E40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C02F0-78E7-4335-926C-B23E766E73AC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C5964-61E6-42F4-98CB-EAEC5A0E40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C02F0-78E7-4335-926C-B23E766E73AC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C5964-61E6-42F4-98CB-EAEC5A0E40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C02F0-78E7-4335-926C-B23E766E73AC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C5964-61E6-42F4-98CB-EAEC5A0E40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C02F0-78E7-4335-926C-B23E766E73AC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C5964-61E6-42F4-98CB-EAEC5A0E40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C02F0-78E7-4335-926C-B23E766E73AC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C5964-61E6-42F4-98CB-EAEC5A0E40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C02F0-78E7-4335-926C-B23E766E73AC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C5964-61E6-42F4-98CB-EAEC5A0E40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C02F0-78E7-4335-926C-B23E766E73AC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C5964-61E6-42F4-98CB-EAEC5A0E40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C02F0-78E7-4335-926C-B23E766E73AC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C5964-61E6-42F4-98CB-EAEC5A0E40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C02F0-78E7-4335-926C-B23E766E73AC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C5964-61E6-42F4-98CB-EAEC5A0E40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DC02F0-78E7-4335-926C-B23E766E73AC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8C5964-61E6-42F4-98CB-EAEC5A0E401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hyperlink" Target="http://go.mail.ru/frame.html?q=%E4%F0%E5%E2%ED%E8%E9%20%E3%EE%F0%EE%E4%20%E3%EE%F0%E3%E8%EF%EF%E8%FF&amp;rch=l&amp;jsa=1&amp;sf=0&amp;cf=0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00042"/>
            <a:ext cx="7772400" cy="3100409"/>
          </a:xfrm>
        </p:spPr>
        <p:txBody>
          <a:bodyPr>
            <a:noAutofit/>
          </a:bodyPr>
          <a:lstStyle/>
          <a:p>
            <a:r>
              <a:rPr lang="ru-RU" sz="6600" b="1" i="1" dirty="0" smtClean="0">
                <a:solidFill>
                  <a:srgbClr val="002060"/>
                </a:solidFill>
              </a:rPr>
              <a:t>Древние города </a:t>
            </a:r>
            <a:br>
              <a:rPr lang="ru-RU" sz="6600" b="1" i="1" dirty="0" smtClean="0">
                <a:solidFill>
                  <a:srgbClr val="002060"/>
                </a:solidFill>
              </a:rPr>
            </a:br>
            <a:r>
              <a:rPr lang="ru-RU" sz="6600" b="1" i="1" dirty="0" err="1" smtClean="0">
                <a:solidFill>
                  <a:srgbClr val="002060"/>
                </a:solidFill>
              </a:rPr>
              <a:t>Горгиппия</a:t>
            </a:r>
            <a:r>
              <a:rPr lang="ru-RU" sz="6600" b="1" i="1" dirty="0" smtClean="0">
                <a:solidFill>
                  <a:srgbClr val="002060"/>
                </a:solidFill>
              </a:rPr>
              <a:t> и</a:t>
            </a:r>
            <a:br>
              <a:rPr lang="ru-RU" sz="6600" b="1" i="1" dirty="0" smtClean="0">
                <a:solidFill>
                  <a:srgbClr val="002060"/>
                </a:solidFill>
              </a:rPr>
            </a:br>
            <a:r>
              <a:rPr lang="ru-RU" sz="6600" b="1" i="1" dirty="0" err="1" smtClean="0">
                <a:solidFill>
                  <a:srgbClr val="002060"/>
                </a:solidFill>
              </a:rPr>
              <a:t>Гермонасса</a:t>
            </a:r>
            <a:endParaRPr lang="ru-RU" sz="6600" b="1" i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714752"/>
            <a:ext cx="6400800" cy="1924048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Презентация для урока </a:t>
            </a:r>
            <a:r>
              <a:rPr lang="ru-RU" sz="2000" dirty="0" err="1" smtClean="0"/>
              <a:t>кубановедения</a:t>
            </a:r>
            <a:r>
              <a:rPr lang="ru-RU" sz="2000" dirty="0" smtClean="0"/>
              <a:t> составлена учителем начальных </a:t>
            </a:r>
            <a:r>
              <a:rPr lang="ru-RU" sz="2000" dirty="0" smtClean="0"/>
              <a:t>классов Ерёменко Т.И.</a:t>
            </a:r>
            <a:endParaRPr lang="ru-RU" sz="2000" dirty="0"/>
          </a:p>
        </p:txBody>
      </p:sp>
      <p:pic>
        <p:nvPicPr>
          <p:cNvPr id="4" name="Picture 2" descr="http://foto.mail.ru/mail/vorobnatalia/36/p-1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4572008"/>
            <a:ext cx="2786082" cy="2089562"/>
          </a:xfrm>
          <a:prstGeom prst="rect">
            <a:avLst/>
          </a:prstGeom>
          <a:noFill/>
        </p:spPr>
      </p:pic>
      <p:pic>
        <p:nvPicPr>
          <p:cNvPr id="5" name="Picture 2" descr="http://photosochi.ru/wp-content/uploads/2009/05/dscf30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4572008"/>
            <a:ext cx="3071834" cy="20427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www.taman-rest.ru/images/place-of-interest/stones_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4242" y="2643182"/>
            <a:ext cx="5619758" cy="421481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285728"/>
            <a:ext cx="8786874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 smtClean="0"/>
              <a:t>В XIII-XIV веках городом </a:t>
            </a:r>
            <a:r>
              <a:rPr lang="ru-RU" sz="2600" b="1" dirty="0" err="1" smtClean="0"/>
              <a:t>Матлукой</a:t>
            </a:r>
            <a:r>
              <a:rPr lang="ru-RU" sz="2600" b="1" dirty="0" smtClean="0"/>
              <a:t> владеют золотоордынские ханы, а после – </a:t>
            </a:r>
            <a:r>
              <a:rPr lang="ru-RU" sz="2600" b="1" dirty="0" err="1" smtClean="0"/>
              <a:t>черкесско-адыгские</a:t>
            </a:r>
            <a:r>
              <a:rPr lang="ru-RU" sz="2600" b="1" dirty="0" smtClean="0"/>
              <a:t> князья. В пятнадцатом веке здесь уже хозяйничают генуэзцы, называющие эти места </a:t>
            </a:r>
            <a:r>
              <a:rPr lang="ru-RU" sz="2600" b="1" dirty="0" err="1" smtClean="0"/>
              <a:t>Матрегой</a:t>
            </a:r>
            <a:r>
              <a:rPr lang="ru-RU" sz="2600" b="1" dirty="0" smtClean="0"/>
              <a:t>.</a:t>
            </a:r>
            <a:endParaRPr lang="ru-RU" sz="26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2844" y="2214554"/>
            <a:ext cx="335758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 smtClean="0"/>
              <a:t>С шестнадцатого века городом владеют турки, тогда же и появляется название </a:t>
            </a:r>
            <a:r>
              <a:rPr lang="ru-RU" sz="2600" b="1" dirty="0" err="1" smtClean="0"/>
              <a:t>Таман</a:t>
            </a:r>
            <a:r>
              <a:rPr lang="ru-RU" sz="2600" b="1" dirty="0" smtClean="0"/>
              <a:t>. Согласно «Манифесту» Екатерины II от 8 апреля 1792 года Тамань «на вечные времена» вошла в состав России.</a:t>
            </a:r>
            <a:endParaRPr lang="ru-RU" sz="26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www.taman-rest.ru/images/place-of-interest/stones_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1" y="2357430"/>
            <a:ext cx="5776884" cy="433266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20" y="285728"/>
            <a:ext cx="8643998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 smtClean="0"/>
              <a:t>Главная особенность этого памятника – мощность культурного слоя, достигающая местами 12-15 метров. Археологическими исследованиями установлено время основания города: первая половина VI века до н. э.</a:t>
            </a:r>
            <a:endParaRPr lang="ru-RU" sz="26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43636" y="2500306"/>
            <a:ext cx="300036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 smtClean="0"/>
              <a:t>В 1978 году городище объявлено заповедником. Здесь ежегодно проводятся охранно-спасательные археологические работы.</a:t>
            </a:r>
            <a:endParaRPr lang="ru-RU" sz="26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старая анапа фрес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00240"/>
            <a:ext cx="3326755" cy="297657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143240" y="214290"/>
            <a:ext cx="6000760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solidFill>
                  <a:srgbClr val="FF0000"/>
                </a:solidFill>
              </a:rPr>
              <a:t>   </a:t>
            </a:r>
            <a:r>
              <a:rPr lang="ru-RU" sz="4800" b="1" dirty="0" smtClean="0">
                <a:solidFill>
                  <a:srgbClr val="FF0000"/>
                </a:solidFill>
              </a:rPr>
              <a:t> </a:t>
            </a:r>
            <a:r>
              <a:rPr lang="ru-RU" sz="4800" b="1" dirty="0" err="1" smtClean="0">
                <a:solidFill>
                  <a:srgbClr val="FF0000"/>
                </a:solidFill>
              </a:rPr>
              <a:t>Горгиппия</a:t>
            </a:r>
            <a:r>
              <a:rPr lang="ru-RU" sz="4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 smtClean="0"/>
              <a:t>– археологический памятник федерального значения. Находки из этого центра античной цивилизации возникший в результате освоения греками Северного Причерноморья, находятся в различных музеях всего мира от Германии и Франции до Югославии и Японии. Святилище Диметры – богини плодородия, монументальные здания и </a:t>
            </a:r>
            <a:r>
              <a:rPr lang="ru-RU" sz="2800" b="1" dirty="0" err="1" smtClean="0"/>
              <a:t>сооуружения</a:t>
            </a:r>
            <a:r>
              <a:rPr lang="ru-RU" sz="2800" b="1" dirty="0" smtClean="0"/>
              <a:t>, раскопаны дома практически не поврежденные площадь их достигает 100 м2 .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древняя фрес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714488"/>
            <a:ext cx="3489267" cy="312197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643306" y="571480"/>
            <a:ext cx="5072098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 smtClean="0"/>
              <a:t>Горгиппия</a:t>
            </a:r>
            <a:r>
              <a:rPr lang="ru-RU" sz="2800" b="1" dirty="0" smtClean="0"/>
              <a:t> был очень развитым городом, здесь стадион, гончарные мастерские и винодельческие погреба. Дома сделаны из плотно составленных камней с вырубленными в скалах подвалами. </a:t>
            </a:r>
            <a:r>
              <a:rPr lang="ru-RU" sz="2800" b="1" dirty="0" err="1" smtClean="0"/>
              <a:t>Горгиппия</a:t>
            </a:r>
            <a:r>
              <a:rPr lang="ru-RU" sz="2800" b="1" dirty="0" smtClean="0"/>
              <a:t> вместе с </a:t>
            </a:r>
            <a:r>
              <a:rPr lang="ru-RU" sz="2800" b="1" dirty="0" err="1" smtClean="0"/>
              <a:t>Боспором</a:t>
            </a:r>
            <a:r>
              <a:rPr lang="ru-RU" sz="2800" b="1" dirty="0" smtClean="0"/>
              <a:t> во II в до н. э. вошла в состав Понтийской державы. Она оказалась в числе трех городов </a:t>
            </a:r>
            <a:r>
              <a:rPr lang="ru-RU" sz="2800" b="1" dirty="0" err="1" smtClean="0"/>
              <a:t>Боспора</a:t>
            </a:r>
            <a:r>
              <a:rPr lang="ru-RU" sz="2800" b="1" dirty="0" smtClean="0"/>
              <a:t>, где разрешено было выпускать серебряные монеты.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0"/>
            <a:ext cx="740908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 </a:t>
            </a:r>
            <a:r>
              <a:rPr kumimoji="0" lang="ru-RU" sz="10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 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 </a:t>
            </a:r>
          </a:p>
        </p:txBody>
      </p:sp>
      <p:pic>
        <p:nvPicPr>
          <p:cNvPr id="21506" name="Picture 2" descr="кувшины из раскопков Горгипп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2908" y="1643050"/>
            <a:ext cx="3293106" cy="294646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928926" y="1"/>
            <a:ext cx="642942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Жители </a:t>
            </a:r>
            <a:r>
              <a:rPr lang="ru-RU" sz="2400" b="1" dirty="0" err="1" smtClean="0"/>
              <a:t>Горгиппии</a:t>
            </a:r>
            <a:r>
              <a:rPr lang="ru-RU" sz="2400" b="1" dirty="0" smtClean="0"/>
              <a:t> успешно занимались виноделием. Готовое вино хранили и перевозили в амфорах. Качество местного вина ничем не уступало греческому, поэтому ввоз вина из Греции сократился. Город погиб после 238 года в сильнейшем пожаре. Сгорели все дома, рухнули деревянные перекрытия, разбились амфоры и пифосы, наполненные зерном, рыбой, вином, маслом, хранившиеся в подвалах. Опасность в город пришла внезапно, и жители не успели вынести имущество из домов. В некоторых подвалах рассыпаны сотни монет, за которыми никто уже не вернулся. Жители города были уведены завоевателями. И хотя вскоре жизнь в окрестностях </a:t>
            </a:r>
            <a:r>
              <a:rPr lang="ru-RU" sz="2400" b="1" dirty="0" err="1" smtClean="0"/>
              <a:t>Горгиппии</a:t>
            </a:r>
            <a:r>
              <a:rPr lang="ru-RU" sz="2400" b="1" dirty="0" smtClean="0"/>
              <a:t> возродилась, город так и не достиг своего былого величия.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428604"/>
            <a:ext cx="7786742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История </a:t>
            </a:r>
            <a:r>
              <a:rPr lang="ru-RU" sz="2800" b="1" dirty="0" err="1" smtClean="0"/>
              <a:t>Горгиппии</a:t>
            </a:r>
            <a:r>
              <a:rPr lang="ru-RU" sz="2800" b="1" dirty="0" smtClean="0"/>
              <a:t> заканчивается в 70-е годы IV века, когда город и селения были полностью уничтожены кочевниками-гуннами, прошедшими с огнём и мечом через все </a:t>
            </a:r>
            <a:r>
              <a:rPr lang="ru-RU" sz="2800" b="1" dirty="0" err="1" smtClean="0"/>
              <a:t>боспорские</a:t>
            </a:r>
            <a:r>
              <a:rPr lang="ru-RU" sz="2800" b="1" dirty="0" smtClean="0"/>
              <a:t> города.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3554" name="Picture 2" descr="http://foto.mail.ru/mail/vorobnatalia/36/p-1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3500438"/>
            <a:ext cx="3595713" cy="2696785"/>
          </a:xfrm>
          <a:prstGeom prst="rect">
            <a:avLst/>
          </a:prstGeom>
          <a:noFill/>
        </p:spPr>
      </p:pic>
      <p:pic>
        <p:nvPicPr>
          <p:cNvPr id="23556" name="Picture 4" descr="http://foto.mail.ru/mail/solsn/8/p-18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3071810"/>
            <a:ext cx="3071834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taman-rest.ru/images/place-of-interest/stones_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500042"/>
            <a:ext cx="5607293" cy="590727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786446" y="1071546"/>
            <a:ext cx="335755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Среди многочисленных памятников Таманского полуострова особое место занимает городище </a:t>
            </a:r>
            <a:r>
              <a:rPr lang="ru-RU" sz="3200" b="1" dirty="0" err="1" smtClean="0">
                <a:solidFill>
                  <a:srgbClr val="FF0000"/>
                </a:solidFill>
              </a:rPr>
              <a:t>Гермонасса-Тмутаракань</a:t>
            </a:r>
            <a:r>
              <a:rPr lang="ru-RU" sz="3200" b="1" dirty="0" smtClean="0">
                <a:solidFill>
                  <a:srgbClr val="FF0000"/>
                </a:solidFill>
              </a:rPr>
              <a:t>.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hotosochi.ru/wp-content/uploads/2009/05/dscf30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85728"/>
            <a:ext cx="5586126" cy="371477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7158" y="4214818"/>
            <a:ext cx="8429684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 err="1" smtClean="0"/>
              <a:t>Гермонасса</a:t>
            </a:r>
            <a:r>
              <a:rPr lang="ru-RU" sz="2600" b="1" dirty="0" smtClean="0"/>
              <a:t>, древний </a:t>
            </a:r>
            <a:r>
              <a:rPr lang="ru-RU" sz="2600" b="1" dirty="0" err="1" smtClean="0"/>
              <a:t>греко-синдский</a:t>
            </a:r>
            <a:r>
              <a:rPr lang="ru-RU" sz="2600" b="1" dirty="0" smtClean="0"/>
              <a:t> город на Таманском полуострове, возникший в 6 в. и входивший в состав </a:t>
            </a:r>
            <a:r>
              <a:rPr lang="ru-RU" sz="2600" b="1" dirty="0" err="1" smtClean="0"/>
              <a:t>Боспорского</a:t>
            </a:r>
            <a:r>
              <a:rPr lang="ru-RU" sz="2600" b="1" dirty="0" smtClean="0"/>
              <a:t> государства. </a:t>
            </a:r>
            <a:r>
              <a:rPr lang="ru-RU" sz="2600" b="1" dirty="0" err="1" smtClean="0"/>
              <a:t>Гермонасса</a:t>
            </a:r>
            <a:r>
              <a:rPr lang="ru-RU" sz="2600" b="1" dirty="0" smtClean="0"/>
              <a:t> была расположена на месте современной станицы Тамань и являлась вторым по значению богатым городом на восточном берегу </a:t>
            </a:r>
            <a:r>
              <a:rPr lang="ru-RU" sz="2600" b="1" dirty="0" err="1" smtClean="0"/>
              <a:t>Боспора</a:t>
            </a:r>
            <a:r>
              <a:rPr lang="ru-RU" sz="2600" b="1" dirty="0" smtClean="0"/>
              <a:t>. </a:t>
            </a:r>
            <a:endParaRPr lang="ru-RU" sz="26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taman-rest.ru/images/place-of-interest/stones_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428604"/>
            <a:ext cx="4572000" cy="357187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786314" y="357166"/>
            <a:ext cx="435768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 smtClean="0"/>
              <a:t>Городище </a:t>
            </a:r>
            <a:r>
              <a:rPr lang="ru-RU" sz="2600" b="1" dirty="0" err="1" smtClean="0"/>
              <a:t>Гермонасса-Тмутаракань</a:t>
            </a:r>
            <a:r>
              <a:rPr lang="ru-RU" sz="2600" b="1" dirty="0" smtClean="0"/>
              <a:t> – единственное, жизнь которого прослеживается на протяжении двух тысяч лет. Здесь звучала иранская, греческая, турецкая, еврейская, славянская, итальянская речь.</a:t>
            </a:r>
            <a:endParaRPr lang="ru-RU" sz="26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4357694"/>
            <a:ext cx="7786742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 smtClean="0"/>
              <a:t>В первой половине шестого века до нашей эры здесь обосновалась греческая колония. </a:t>
            </a:r>
            <a:r>
              <a:rPr lang="ru-RU" sz="2600" b="1" dirty="0" err="1" smtClean="0"/>
              <a:t>Гермонасса</a:t>
            </a:r>
            <a:r>
              <a:rPr lang="ru-RU" sz="2600" b="1" dirty="0" smtClean="0"/>
              <a:t>, основанная греками, входила в состав </a:t>
            </a:r>
            <a:r>
              <a:rPr lang="ru-RU" sz="2600" b="1" dirty="0" err="1" smtClean="0"/>
              <a:t>Боспорского</a:t>
            </a:r>
            <a:r>
              <a:rPr lang="ru-RU" sz="2600" b="1" dirty="0" smtClean="0"/>
              <a:t> царства, потом, после нашествия гуннов, стала частью Византийской империи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www.taman-rest.ru/images/place-of-interest/stones_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928802"/>
            <a:ext cx="6292830" cy="471962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8596" y="214290"/>
            <a:ext cx="835824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 smtClean="0"/>
              <a:t>В седьмом веке это уже один из городов Хазарского каганата. Город назывался </a:t>
            </a:r>
            <a:r>
              <a:rPr lang="ru-RU" sz="2600" b="1" dirty="0" err="1" smtClean="0"/>
              <a:t>Самкерц</a:t>
            </a:r>
            <a:r>
              <a:rPr lang="ru-RU" sz="2600" b="1" dirty="0" smtClean="0"/>
              <a:t>. В X-XII вв. город принадлежал Киевской Руси и назывался Тмутаракань. Позднее город был разорен половцами.</a:t>
            </a:r>
            <a:endParaRPr lang="ru-RU" sz="26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417</Words>
  <Application>Microsoft Office PowerPoint</Application>
  <PresentationFormat>Экран (4:3)</PresentationFormat>
  <Paragraphs>21</Paragraphs>
  <Slides>11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Древние города  Горгиппия и Гермонасса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Древний город  Горгиппия</dc:title>
  <dc:creator>Виолетта</dc:creator>
  <cp:lastModifiedBy>user</cp:lastModifiedBy>
  <cp:revision>9</cp:revision>
  <dcterms:created xsi:type="dcterms:W3CDTF">2010-01-26T05:54:56Z</dcterms:created>
  <dcterms:modified xsi:type="dcterms:W3CDTF">2017-09-29T17:13:27Z</dcterms:modified>
</cp:coreProperties>
</file>