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8" r:id="rId4"/>
    <p:sldId id="260" r:id="rId5"/>
    <p:sldId id="257" r:id="rId6"/>
    <p:sldId id="267" r:id="rId7"/>
    <p:sldId id="266" r:id="rId8"/>
    <p:sldId id="262" r:id="rId9"/>
    <p:sldId id="263" r:id="rId10"/>
    <p:sldId id="268" r:id="rId11"/>
    <p:sldId id="270" r:id="rId12"/>
    <p:sldId id="271" r:id="rId13"/>
    <p:sldId id="276" r:id="rId14"/>
    <p:sldId id="273" r:id="rId15"/>
    <p:sldId id="275" r:id="rId16"/>
    <p:sldId id="264" r:id="rId17"/>
    <p:sldId id="277" r:id="rId18"/>
    <p:sldId id="272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D0F1-A0BC-4231-AA6F-73CDAD14DA36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0324-2DA2-4D30-B29C-22DBF9580A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647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D0F1-A0BC-4231-AA6F-73CDAD14DA36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0324-2DA2-4D30-B29C-22DBF9580A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815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D0F1-A0BC-4231-AA6F-73CDAD14DA36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0324-2DA2-4D30-B29C-22DBF9580A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555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D0F1-A0BC-4231-AA6F-73CDAD14DA36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0324-2DA2-4D30-B29C-22DBF9580A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092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D0F1-A0BC-4231-AA6F-73CDAD14DA36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0324-2DA2-4D30-B29C-22DBF9580A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668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D0F1-A0BC-4231-AA6F-73CDAD14DA36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0324-2DA2-4D30-B29C-22DBF9580A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276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D0F1-A0BC-4231-AA6F-73CDAD14DA36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0324-2DA2-4D30-B29C-22DBF9580A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367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D0F1-A0BC-4231-AA6F-73CDAD14DA36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0324-2DA2-4D30-B29C-22DBF9580A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172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D0F1-A0BC-4231-AA6F-73CDAD14DA36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0324-2DA2-4D30-B29C-22DBF9580A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824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D0F1-A0BC-4231-AA6F-73CDAD14DA36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0324-2DA2-4D30-B29C-22DBF9580A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460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D0F1-A0BC-4231-AA6F-73CDAD14DA36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0324-2DA2-4D30-B29C-22DBF9580A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745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7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5D0F1-A0BC-4231-AA6F-73CDAD14DA36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D0324-2DA2-4D30-B29C-22DBF9580A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033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786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50730" y="789709"/>
            <a:ext cx="8290539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pPr algn="ctr"/>
            <a:r>
              <a:rPr lang="ru-RU" sz="4000" b="1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тему: « Старые добрые сказки»</a:t>
            </a:r>
            <a:endParaRPr lang="ru-RU" sz="4000" b="1" dirty="0">
              <a:ln/>
              <a:solidFill>
                <a:schemeClr val="tx2">
                  <a:lumMod val="50000"/>
                </a:schemeClr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61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" t="1909" r="3066" b="2181"/>
          <a:stretch/>
        </p:blipFill>
        <p:spPr>
          <a:xfrm rot="5400000">
            <a:off x="2687781" y="-2687783"/>
            <a:ext cx="6858000" cy="122335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5018" y="507409"/>
            <a:ext cx="1021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u="sng" spc="50" dirty="0" smtClean="0">
                <a:ln w="0">
                  <a:solidFill>
                    <a:sysClr val="windowText" lastClr="000000"/>
                  </a:solidFill>
                </a:ln>
                <a:solidFill>
                  <a:srgbClr val="ED7D31">
                    <a:lumMod val="50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«КНИЖКА – МАЛЫШКА».</a:t>
            </a:r>
            <a:endParaRPr lang="ru-RU" sz="3200" b="1" u="sng" spc="50" dirty="0">
              <a:ln w="0">
                <a:solidFill>
                  <a:sysClr val="windowText" lastClr="000000"/>
                </a:solidFill>
              </a:ln>
              <a:solidFill>
                <a:srgbClr val="ED7D31">
                  <a:lumMod val="50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1630" t="16062" r="7707" b="12713"/>
          <a:stretch/>
        </p:blipFill>
        <p:spPr>
          <a:xfrm>
            <a:off x="899271" y="981483"/>
            <a:ext cx="4757787" cy="3147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t="20823" b="3575"/>
          <a:stretch/>
        </p:blipFill>
        <p:spPr>
          <a:xfrm>
            <a:off x="5657277" y="3259105"/>
            <a:ext cx="5763923" cy="3266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592620" y="2067966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200" b="1" u="sng" spc="50" dirty="0" smtClean="0">
                <a:ln w="0">
                  <a:solidFill>
                    <a:sysClr val="windowText" lastClr="000000"/>
                  </a:solidFill>
                </a:ln>
                <a:solidFill>
                  <a:srgbClr val="ED7D31">
                    <a:lumMod val="50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деятельность детей и родителей</a:t>
            </a:r>
            <a:endParaRPr lang="ru-RU" sz="3200" b="1" u="sng" spc="50" dirty="0">
              <a:ln w="0">
                <a:solidFill>
                  <a:sysClr val="windowText" lastClr="000000"/>
                </a:solidFill>
              </a:ln>
              <a:solidFill>
                <a:srgbClr val="ED7D31">
                  <a:lumMod val="50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31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" t="1909" r="3066" b="2181"/>
          <a:stretch/>
        </p:blipFill>
        <p:spPr>
          <a:xfrm rot="5400000">
            <a:off x="2687783" y="-2687783"/>
            <a:ext cx="6858000" cy="122335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92726" y="548973"/>
            <a:ext cx="99337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u="sng" spc="50" dirty="0" smtClean="0">
                <a:ln w="0">
                  <a:solidFill>
                    <a:sysClr val="windowText" lastClr="000000"/>
                  </a:solidFill>
                </a:ln>
                <a:solidFill>
                  <a:srgbClr val="ED7D31">
                    <a:lumMod val="50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ИЗОБРЕТЕНИЕ ЗАКЛАДОК ДЛЯ КНИГ</a:t>
            </a:r>
            <a:endParaRPr lang="ru-RU" sz="3200" b="1" u="sng" spc="50" dirty="0">
              <a:ln w="0">
                <a:solidFill>
                  <a:sysClr val="windowText" lastClr="000000"/>
                </a:solidFill>
              </a:ln>
              <a:solidFill>
                <a:srgbClr val="ED7D31">
                  <a:lumMod val="50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2091" y="1507764"/>
            <a:ext cx="7491848" cy="42141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9647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" t="1909" r="3066" b="2181"/>
          <a:stretch/>
        </p:blipFill>
        <p:spPr>
          <a:xfrm rot="5400000">
            <a:off x="2687783" y="-2687783"/>
            <a:ext cx="6858000" cy="122335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45127" y="493555"/>
            <a:ext cx="44888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u="sng" spc="50" dirty="0" smtClean="0">
                <a:ln w="0">
                  <a:solidFill>
                    <a:sysClr val="windowText" lastClr="000000"/>
                  </a:solidFill>
                </a:ln>
                <a:solidFill>
                  <a:srgbClr val="ED7D31">
                    <a:lumMod val="50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БЕСЕДА:</a:t>
            </a:r>
          </a:p>
          <a:p>
            <a:pPr lvl="0" algn="ctr"/>
            <a:r>
              <a:rPr lang="ru-RU" sz="3200" b="1" u="sng" spc="50" dirty="0" smtClean="0">
                <a:ln w="0">
                  <a:solidFill>
                    <a:sysClr val="windowText" lastClr="000000"/>
                  </a:solidFill>
                </a:ln>
                <a:solidFill>
                  <a:srgbClr val="ED7D31">
                    <a:lumMod val="50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«КАКИЕ БЫВАЮТ КНИГИ»</a:t>
            </a:r>
            <a:endParaRPr lang="ru-RU" sz="3200" b="1" u="sng" spc="50" dirty="0">
              <a:ln w="0">
                <a:solidFill>
                  <a:sysClr val="windowText" lastClr="000000"/>
                </a:solidFill>
              </a:ln>
              <a:solidFill>
                <a:srgbClr val="ED7D31">
                  <a:lumMod val="50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4" t="13455" r="4990"/>
          <a:stretch/>
        </p:blipFill>
        <p:spPr>
          <a:xfrm>
            <a:off x="5237018" y="493555"/>
            <a:ext cx="4674466" cy="5908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595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" t="1909" r="3066" b="2181"/>
          <a:stretch/>
        </p:blipFill>
        <p:spPr>
          <a:xfrm rot="5400000">
            <a:off x="2687783" y="-2687783"/>
            <a:ext cx="6858000" cy="122335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52253" y="258028"/>
            <a:ext cx="653934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u="sng" spc="50" dirty="0" smtClean="0">
                <a:ln w="0">
                  <a:solidFill>
                    <a:sysClr val="windowText" lastClr="000000"/>
                  </a:solidFill>
                </a:ln>
                <a:solidFill>
                  <a:srgbClr val="ED7D31">
                    <a:lumMod val="50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НА ТЕМУ: «ГЕРОИ ЛЮБИМЫХ СКАЗОК»</a:t>
            </a:r>
            <a:endParaRPr lang="ru-RU" sz="3200" b="1" u="sng" spc="50" dirty="0">
              <a:ln w="0">
                <a:solidFill>
                  <a:sysClr val="windowText" lastClr="000000"/>
                </a:solidFill>
              </a:ln>
              <a:solidFill>
                <a:srgbClr val="ED7D31">
                  <a:lumMod val="50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608" y="1593273"/>
            <a:ext cx="2204535" cy="2931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33296" y="733128"/>
            <a:ext cx="2966973" cy="3945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345" y="1593273"/>
            <a:ext cx="2204535" cy="2931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36229">
            <a:off x="2877066" y="3816421"/>
            <a:ext cx="2025744" cy="2693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45414">
            <a:off x="6814874" y="3880080"/>
            <a:ext cx="1930001" cy="2566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7574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" t="1909" r="3066" b="2181"/>
          <a:stretch/>
        </p:blipFill>
        <p:spPr>
          <a:xfrm rot="5400000">
            <a:off x="2687783" y="-2687783"/>
            <a:ext cx="6858000" cy="122335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03563" y="507409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3200" b="1" u="sng" spc="50" dirty="0" smtClean="0">
                <a:ln w="0">
                  <a:solidFill>
                    <a:sysClr val="windowText" lastClr="000000"/>
                  </a:solidFill>
                </a:ln>
                <a:solidFill>
                  <a:srgbClr val="ED7D31">
                    <a:lumMod val="50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ЭКСПЕРИМЕНТИРОВАНИЕ – « СВОЙСТВО БУМАГИ»</a:t>
            </a:r>
            <a:endParaRPr lang="ru-RU" sz="3200" b="1" u="sng" spc="50" dirty="0">
              <a:ln w="0">
                <a:solidFill>
                  <a:sysClr val="windowText" lastClr="000000"/>
                </a:solidFill>
              </a:ln>
              <a:solidFill>
                <a:srgbClr val="ED7D31">
                  <a:lumMod val="50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4" r="-764" b="8472"/>
          <a:stretch/>
        </p:blipFill>
        <p:spPr>
          <a:xfrm>
            <a:off x="1023883" y="1769800"/>
            <a:ext cx="4642626" cy="4811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391" y="757424"/>
            <a:ext cx="4199281" cy="5584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513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" t="1909" r="3066" b="2181"/>
          <a:stretch/>
        </p:blipFill>
        <p:spPr>
          <a:xfrm rot="5400000">
            <a:off x="2687783" y="-2687783"/>
            <a:ext cx="6858000" cy="122335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45126" y="493556"/>
            <a:ext cx="45304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u="sng" spc="50" dirty="0" smtClean="0">
                <a:ln w="0">
                  <a:solidFill>
                    <a:sysClr val="windowText" lastClr="000000"/>
                  </a:solidFill>
                </a:ln>
                <a:solidFill>
                  <a:srgbClr val="ED7D31">
                    <a:lumMod val="50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</a:t>
            </a:r>
            <a:endParaRPr lang="ru-RU" sz="2400" b="1" u="sng" spc="50" dirty="0">
              <a:ln w="0">
                <a:solidFill>
                  <a:sysClr val="windowText" lastClr="000000"/>
                </a:solidFill>
              </a:ln>
              <a:solidFill>
                <a:srgbClr val="ED7D31">
                  <a:lumMod val="50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05" t="21382" r="31894" b="62561"/>
          <a:stretch/>
        </p:blipFill>
        <p:spPr>
          <a:xfrm rot="20653414">
            <a:off x="787569" y="4619973"/>
            <a:ext cx="1499480" cy="2057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2" t="23849" r="65212" b="60885"/>
          <a:stretch/>
        </p:blipFill>
        <p:spPr>
          <a:xfrm rot="1134104">
            <a:off x="4352283" y="4666916"/>
            <a:ext cx="1577595" cy="1972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://karabash.depon72.ru/wp-content/uploads/sites/157/2018/04/P112088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204" y="3429000"/>
            <a:ext cx="3926459" cy="29448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578293" y="2228671"/>
            <a:ext cx="52811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u="sng" spc="50" dirty="0" smtClean="0">
                <a:ln w="0">
                  <a:solidFill>
                    <a:sysClr val="windowText" lastClr="000000"/>
                  </a:solidFill>
                </a:ln>
                <a:solidFill>
                  <a:srgbClr val="ED7D31">
                    <a:lumMod val="50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РОДИТЕЛЕЙ И ДЕТЕЙ В БИБЛИОТЕКУ </a:t>
            </a:r>
            <a:endParaRPr lang="ru-RU" sz="2400" b="1" u="sng" spc="50" dirty="0">
              <a:ln w="0">
                <a:solidFill>
                  <a:sysClr val="windowText" lastClr="000000"/>
                </a:solidFill>
              </a:ln>
              <a:solidFill>
                <a:srgbClr val="ED7D31">
                  <a:lumMod val="50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522" y="1693885"/>
            <a:ext cx="2578608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756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" t="1909" r="3066" b="2181"/>
          <a:stretch/>
        </p:blipFill>
        <p:spPr>
          <a:xfrm rot="5400000">
            <a:off x="2687781" y="-2687783"/>
            <a:ext cx="6858000" cy="1223356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65340" y="415637"/>
            <a:ext cx="62984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 - РОЛЛЕВАЯ ИГРА</a:t>
            </a:r>
          </a:p>
          <a:p>
            <a:pPr algn="ctr"/>
            <a:r>
              <a:rPr lang="ru-RU" sz="32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 БИБЛИОТЕКА»</a:t>
            </a:r>
            <a:endParaRPr lang="ru-RU" sz="3200" b="1" u="sng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949" y="1274617"/>
            <a:ext cx="2688004" cy="35744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779" y="2459035"/>
            <a:ext cx="2724579" cy="36231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959" y="1274617"/>
            <a:ext cx="2688004" cy="35744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2809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" t="1909" r="3066" b="2181"/>
          <a:stretch/>
        </p:blipFill>
        <p:spPr>
          <a:xfrm rot="5400000">
            <a:off x="2687781" y="-2687783"/>
            <a:ext cx="6858000" cy="1223356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22196" y="415637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3200" b="1" u="sng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17417" y="215582"/>
            <a:ext cx="74398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ED7D31">
                    <a:lumMod val="50000"/>
                  </a:srgbClr>
                </a:solidFill>
                <a:effectLst>
                  <a:innerShdw blurRad="177800">
                    <a:srgbClr val="A5A5A5">
                      <a:lumMod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Театрализованная деятельность</a:t>
            </a:r>
            <a:endParaRPr lang="ru-RU" sz="3200" b="1" u="sng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ED7D31">
                  <a:lumMod val="50000"/>
                </a:srgbClr>
              </a:solidFill>
              <a:effectLst>
                <a:innerShdw blurRad="177800">
                  <a:srgbClr val="A5A5A5">
                    <a:lumMod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9" b="4445"/>
          <a:stretch/>
        </p:blipFill>
        <p:spPr>
          <a:xfrm>
            <a:off x="997660" y="856888"/>
            <a:ext cx="2549104" cy="2684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4" t="29495" r="1" b="18990"/>
          <a:stretch/>
        </p:blipFill>
        <p:spPr>
          <a:xfrm>
            <a:off x="4433722" y="824495"/>
            <a:ext cx="2729077" cy="2727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48" t="24444" b="22222"/>
          <a:stretch/>
        </p:blipFill>
        <p:spPr>
          <a:xfrm>
            <a:off x="8118763" y="871773"/>
            <a:ext cx="2881745" cy="2715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18" b="16768"/>
          <a:stretch/>
        </p:blipFill>
        <p:spPr>
          <a:xfrm>
            <a:off x="3099512" y="3249241"/>
            <a:ext cx="1888124" cy="3186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349" y="3249242"/>
            <a:ext cx="2396306" cy="3186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0792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" t="1909" r="3066" b="2181"/>
          <a:stretch/>
        </p:blipFill>
        <p:spPr>
          <a:xfrm rot="5400000">
            <a:off x="2687783" y="-2687783"/>
            <a:ext cx="6858000" cy="122335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11380" y="618245"/>
            <a:ext cx="91578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u="sng" spc="50" dirty="0" smtClean="0">
                <a:ln w="0">
                  <a:solidFill>
                    <a:sysClr val="windowText" lastClr="000000"/>
                  </a:solidFill>
                </a:ln>
                <a:solidFill>
                  <a:srgbClr val="ED7D31">
                    <a:lumMod val="50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ЧИТАТЕЛЬСКИХ ДНЕВНИКОВ</a:t>
            </a:r>
            <a:endParaRPr lang="ru-RU" sz="3200" b="1" u="sng" spc="50" dirty="0">
              <a:ln w="0">
                <a:solidFill>
                  <a:sysClr val="windowText" lastClr="000000"/>
                </a:solidFill>
              </a:ln>
              <a:solidFill>
                <a:srgbClr val="ED7D31">
                  <a:lumMod val="50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4" b="13738"/>
          <a:stretch/>
        </p:blipFill>
        <p:spPr>
          <a:xfrm>
            <a:off x="1228919" y="1203020"/>
            <a:ext cx="3081364" cy="3507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53" b="9773"/>
          <a:stretch/>
        </p:blipFill>
        <p:spPr>
          <a:xfrm>
            <a:off x="8177080" y="1203020"/>
            <a:ext cx="3024321" cy="3507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99" r="-1" b="9028"/>
          <a:stretch/>
        </p:blipFill>
        <p:spPr>
          <a:xfrm>
            <a:off x="4779818" y="2743201"/>
            <a:ext cx="3036541" cy="36298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689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" t="1909" r="3066" b="2181"/>
          <a:stretch/>
        </p:blipFill>
        <p:spPr>
          <a:xfrm rot="5400000">
            <a:off x="2687783" y="-2687783"/>
            <a:ext cx="6858000" cy="122335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233566" cy="713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15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4545" y="2466110"/>
            <a:ext cx="2923309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3200" b="1" dirty="0" smtClean="0">
                <a:ln/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  <a:p>
            <a:endParaRPr lang="ru-RU" b="1" dirty="0">
              <a:ln/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16436" y="900545"/>
            <a:ext cx="4294909" cy="50783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Недостаточная востребованность книг подрастающим поколением, как основного источника знаний для развития и воспитания.</a:t>
            </a:r>
            <a:endParaRPr lang="ru-RU" sz="3600" b="1" dirty="0">
              <a:ln/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46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5" y="193964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12473" y="2535382"/>
            <a:ext cx="160653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4800" b="1" dirty="0" smtClean="0">
                <a:ln/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endParaRPr lang="ru-RU" sz="4800" b="1" dirty="0">
              <a:ln/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74309" y="1801090"/>
            <a:ext cx="4613563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3200" b="1" dirty="0" smtClean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детей к книжной культуре, повышение интереса к стремлению получать знания через книгу.</a:t>
            </a:r>
            <a:endParaRPr lang="ru-RU" sz="3200" b="1" dirty="0">
              <a:ln/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57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54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12473" y="2535382"/>
            <a:ext cx="211410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4800" b="1" dirty="0" smtClean="0">
                <a:ln/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lang="ru-RU" sz="4800" b="1" dirty="0">
              <a:ln/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11637" y="858000"/>
            <a:ext cx="4987638" cy="50167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b="1" dirty="0" smtClean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детей с историей появления и создания книги, с профессиями людей, работающими над книгой.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b="1" dirty="0" smtClean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детей с библиотекой, с правилами поведения в библиотеке.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b="1" dirty="0" smtClean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Систематизировать знания детей о том, что книга – основной источник знаний, учить правилам общения с книгой.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b="1" dirty="0" smtClean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развитию памяти, речи, внимания, коммуникативных навыков.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b="1" dirty="0" smtClean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любовь к книге, вызывать положительные эмоции при чтении книги, интерес.</a:t>
            </a:r>
            <a:endParaRPr lang="ru-RU" sz="2000" b="1" dirty="0">
              <a:ln/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03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" t="1909" r="3066" b="2181"/>
          <a:stretch/>
        </p:blipFill>
        <p:spPr>
          <a:xfrm rot="5400000">
            <a:off x="2687781" y="-2687783"/>
            <a:ext cx="6858000" cy="122335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39348" y="272999"/>
            <a:ext cx="43447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 среда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29" y="1052945"/>
            <a:ext cx="3775091" cy="29913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6480" y="31929"/>
            <a:ext cx="2262391" cy="37262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8449" y="2678948"/>
            <a:ext cx="3311962" cy="39712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64320" y="2300905"/>
            <a:ext cx="3212870" cy="46028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2300" y="4044319"/>
            <a:ext cx="3749438" cy="241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2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" t="1909" r="3066" b="2181"/>
          <a:stretch/>
        </p:blipFill>
        <p:spPr>
          <a:xfrm rot="5400000">
            <a:off x="2687781" y="-2687783"/>
            <a:ext cx="6858000" cy="122335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85060" y="490395"/>
            <a:ext cx="98342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u="sng" spc="50" dirty="0" smtClean="0">
                <a:ln w="0">
                  <a:solidFill>
                    <a:sysClr val="windowText" lastClr="000000"/>
                  </a:solidFill>
                </a:ln>
                <a:solidFill>
                  <a:srgbClr val="ED7D31">
                    <a:lumMod val="50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НОД: « ПУТЕШЕСТВИЕ В ПРОШЛОЕ КНИГИ».</a:t>
            </a:r>
            <a:endParaRPr lang="ru-RU" sz="3200" b="1" u="sng" spc="50" dirty="0">
              <a:ln w="0">
                <a:solidFill>
                  <a:sysClr val="windowText" lastClr="000000"/>
                </a:solidFill>
              </a:ln>
              <a:solidFill>
                <a:srgbClr val="ED7D31">
                  <a:lumMod val="50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1968">
            <a:off x="1121729" y="1765480"/>
            <a:ext cx="4539198" cy="3413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4454">
            <a:off x="5753408" y="2535182"/>
            <a:ext cx="4827953" cy="3630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8122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" t="1909" r="3066" b="2181"/>
          <a:stretch/>
        </p:blipFill>
        <p:spPr>
          <a:xfrm rot="5400000">
            <a:off x="2687781" y="-2687783"/>
            <a:ext cx="6858000" cy="122335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00544" y="493555"/>
            <a:ext cx="9476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u="sng" spc="50" dirty="0" smtClean="0">
                <a:ln w="0">
                  <a:solidFill>
                    <a:sysClr val="windowText" lastClr="000000"/>
                  </a:solidFill>
                </a:ln>
                <a:solidFill>
                  <a:srgbClr val="ED7D31">
                    <a:lumMod val="50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ЛЮБИМЫХ ДОМАШНИХ КНИГ</a:t>
            </a:r>
            <a:endParaRPr lang="ru-RU" sz="3200" b="1" u="sng" spc="50" dirty="0">
              <a:ln w="0">
                <a:solidFill>
                  <a:sysClr val="windowText" lastClr="000000"/>
                </a:solidFill>
              </a:ln>
              <a:solidFill>
                <a:srgbClr val="ED7D31">
                  <a:lumMod val="50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47" r="3421" b="11960"/>
          <a:stretch/>
        </p:blipFill>
        <p:spPr>
          <a:xfrm>
            <a:off x="1343892" y="1078330"/>
            <a:ext cx="8723237" cy="5086943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4367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" t="1909" r="3066" b="2181"/>
          <a:stretch/>
        </p:blipFill>
        <p:spPr>
          <a:xfrm rot="5400000">
            <a:off x="2687781" y="-2687783"/>
            <a:ext cx="6858000" cy="122335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97294" y="263606"/>
            <a:ext cx="5469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u="sng" spc="50" dirty="0">
                <a:ln w="0">
                  <a:solidFill>
                    <a:sysClr val="windowText" lastClr="000000"/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5007" y="1000500"/>
            <a:ext cx="40232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 ПРОФЕССИИ ВАЖНЫ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04740" y="1462165"/>
            <a:ext cx="50045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КОМУ ЧТО НУЖНО ДЛЯ РАБОТЫ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534" y="1602433"/>
            <a:ext cx="3643670" cy="47746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4">
                <a:lumMod val="75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656" y="1926062"/>
            <a:ext cx="2241471" cy="29806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7247" y="3385995"/>
            <a:ext cx="2292068" cy="3047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2788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" t="1909" r="3066" b="2181"/>
          <a:stretch/>
        </p:blipFill>
        <p:spPr>
          <a:xfrm rot="5400000">
            <a:off x="2687781" y="-2687783"/>
            <a:ext cx="6858000" cy="122335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027" y="999030"/>
            <a:ext cx="2191351" cy="285253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Прямоугольник 5"/>
          <p:cNvSpPr/>
          <p:nvPr/>
        </p:nvSpPr>
        <p:spPr>
          <a:xfrm>
            <a:off x="1664162" y="290823"/>
            <a:ext cx="24135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55074" y="1882375"/>
            <a:ext cx="44664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РАЗРЕЗНЫЕ КАРТИКИ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017" y="3034144"/>
            <a:ext cx="2458795" cy="32696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691" y="1129145"/>
            <a:ext cx="2196142" cy="29204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2898" y="3389748"/>
            <a:ext cx="2487384" cy="323725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90384" y="4559771"/>
            <a:ext cx="25475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ED7D31">
                    <a:lumMod val="50000"/>
                  </a:srgb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ЛИШНЕЕ</a:t>
            </a:r>
          </a:p>
        </p:txBody>
      </p:sp>
    </p:spTree>
    <p:extLst>
      <p:ext uri="{BB962C8B-B14F-4D97-AF65-F5344CB8AC3E}">
        <p14:creationId xmlns:p14="http://schemas.microsoft.com/office/powerpoint/2010/main" val="211283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202</Words>
  <Application>Microsoft Office PowerPoint</Application>
  <PresentationFormat>Широкоэкранный</PresentationFormat>
  <Paragraphs>34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32</cp:revision>
  <dcterms:created xsi:type="dcterms:W3CDTF">2020-03-25T15:11:07Z</dcterms:created>
  <dcterms:modified xsi:type="dcterms:W3CDTF">2021-05-11T11:20:13Z</dcterms:modified>
</cp:coreProperties>
</file>